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0.51937984496124034</c:v>
                </c:pt>
                <c:pt idx="1">
                  <c:v>0.47480620155038761</c:v>
                </c:pt>
                <c:pt idx="2">
                  <c:v>0</c:v>
                </c:pt>
                <c:pt idx="3">
                  <c:v>5.8139534883720929E-3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Sheet1!$G$2:$G$4</c:f>
              <c:numCache>
                <c:formatCode>0.0;;</c:formatCode>
                <c:ptCount val="3"/>
                <c:pt idx="0">
                  <c:v>6.7586092330466823</c:v>
                </c:pt>
                <c:pt idx="1">
                  <c:v>6.1317983043736186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Sheet1!$I$2:$I$4</c:f>
              <c:numCache>
                <c:formatCode>0.0;;</c:formatCode>
                <c:ptCount val="3"/>
                <c:pt idx="0">
                  <c:v>0</c:v>
                </c:pt>
                <c:pt idx="1">
                  <c:v>0</c:v>
                </c:pt>
                <c:pt idx="2">
                  <c:v>7.9263594393461414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3.2413907669533177</c:v>
                </c:pt>
                <c:pt idx="1">
                  <c:v>3.8682016956263814</c:v>
                </c:pt>
                <c:pt idx="2">
                  <c:v>2.0736405606538586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Sheet1!$G$2:$G$4</c:f>
              <c:numCache>
                <c:formatCode>0.0;;</c:formatCode>
                <c:ptCount val="3"/>
                <c:pt idx="0">
                  <c:v>8.320940966423569</c:v>
                </c:pt>
                <c:pt idx="1">
                  <c:v>8.1856365853370185</c:v>
                </c:pt>
                <c:pt idx="2">
                  <c:v>8.7581679323094637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1.679059033576431</c:v>
                </c:pt>
                <c:pt idx="1">
                  <c:v>1.8143634146629815</c:v>
                </c:pt>
                <c:pt idx="2">
                  <c:v>1.2418320676905363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Sheet1!$G$2:$G$4</c:f>
              <c:numCache>
                <c:formatCode>0.0;;</c:formatCode>
                <c:ptCount val="3"/>
                <c:pt idx="0">
                  <c:v>9.1658482611627168</c:v>
                </c:pt>
                <c:pt idx="1">
                  <c:v>8.8921762976031982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Sheet1!$I$2:$I$4</c:f>
              <c:numCache>
                <c:formatCode>0.0;;</c:formatCode>
                <c:ptCount val="3"/>
                <c:pt idx="0">
                  <c:v>0</c:v>
                </c:pt>
                <c:pt idx="1">
                  <c:v>0</c:v>
                </c:pt>
                <c:pt idx="2">
                  <c:v>9.4951703454509939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0.83415173883728322</c:v>
                </c:pt>
                <c:pt idx="1">
                  <c:v>1.1078237023968018</c:v>
                </c:pt>
                <c:pt idx="2">
                  <c:v>0.50482965454900608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Sheet1!$G$2:$G$4</c:f>
              <c:numCache>
                <c:formatCode>0.0;;</c:formatCode>
                <c:ptCount val="3"/>
                <c:pt idx="0">
                  <c:v>4.1250365394548067</c:v>
                </c:pt>
                <c:pt idx="1">
                  <c:v>3.5846248787367418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Sheet1!$I$2:$I$4</c:f>
              <c:numCache>
                <c:formatCode>0.0;;</c:formatCode>
                <c:ptCount val="3"/>
                <c:pt idx="0">
                  <c:v>0</c:v>
                </c:pt>
                <c:pt idx="1">
                  <c:v>0</c:v>
                </c:pt>
                <c:pt idx="2">
                  <c:v>5.0457917231952809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5.8749634605451933</c:v>
                </c:pt>
                <c:pt idx="1">
                  <c:v>6.4153751212632582</c:v>
                </c:pt>
                <c:pt idx="2">
                  <c:v>4.9542082768047191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Hull Royal Infirmary (64)</c:v>
                </c:pt>
                <c:pt idx="2">
                  <c:v>Castle Hill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Hull Royal Infirmary (64)</c:v>
                </c:pt>
                <c:pt idx="2">
                  <c:v>Castle Hill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Hull Royal Infirmary (64)</c:v>
                </c:pt>
                <c:pt idx="2">
                  <c:v>Castle Hill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Hull Royal Infirmary (64)</c:v>
                </c:pt>
                <c:pt idx="2">
                  <c:v>Castle Hill Hospital (-)</c:v>
                </c:pt>
              </c:strCache>
            </c:strRef>
          </c:cat>
          <c:val>
            <c:numRef>
              <c:f>Sheet1!$G$2:$G$4</c:f>
              <c:numCache>
                <c:formatCode>0.0;;</c:formatCode>
                <c:ptCount val="3"/>
                <c:pt idx="0">
                  <c:v>5.9249666037967188</c:v>
                </c:pt>
                <c:pt idx="1">
                  <c:v>5.6896716298143604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Hull Royal Infirmary (64)</c:v>
                </c:pt>
                <c:pt idx="2">
                  <c:v>Castle Hill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Hull Royal Infirmary (64)</c:v>
                </c:pt>
                <c:pt idx="2">
                  <c:v>Castle Hill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(85)</c:v>
                </c:pt>
                <c:pt idx="1">
                  <c:v>Hull Royal Infirmary (64)</c:v>
                </c:pt>
                <c:pt idx="2">
                  <c:v>Castle Hill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4.0750333962032812</c:v>
                </c:pt>
                <c:pt idx="1">
                  <c:v>4.3103283701856396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Hull Royal Infirmary (257)</c:v>
                </c:pt>
                <c:pt idx="2">
                  <c:v>Castle Hill Hospital (252)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Hull Royal Infirmary (257)</c:v>
                </c:pt>
                <c:pt idx="2">
                  <c:v>Castle Hill Hospital (252)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Hull Royal Infirmary (257)</c:v>
                </c:pt>
                <c:pt idx="2">
                  <c:v>Castle Hill Hospital (252)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Hull Royal Infirmary (257)</c:v>
                </c:pt>
                <c:pt idx="2">
                  <c:v>Castle Hill Hospital (252)</c:v>
                </c:pt>
              </c:strCache>
            </c:strRef>
          </c:cat>
          <c:val>
            <c:numRef>
              <c:f>Sheet1!$G$2:$G$4</c:f>
              <c:numCache>
                <c:formatCode>0.0;;</c:formatCode>
                <c:ptCount val="3"/>
                <c:pt idx="0">
                  <c:v>9.0463719636491984</c:v>
                </c:pt>
                <c:pt idx="1">
                  <c:v>8.8153270622988273</c:v>
                </c:pt>
                <c:pt idx="2">
                  <c:v>9.3056405881765478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Hull Royal Infirmary (257)</c:v>
                </c:pt>
                <c:pt idx="2">
                  <c:v>Castle Hill Hospital (252)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Hull Royal Infirmary (257)</c:v>
                </c:pt>
                <c:pt idx="2">
                  <c:v>Castle Hill Hospital (252)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(509)</c:v>
                </c:pt>
                <c:pt idx="1">
                  <c:v>Hull Royal Infirmary (257)</c:v>
                </c:pt>
                <c:pt idx="2">
                  <c:v>Castle Hill Hospital (252)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0.95362803635080162</c:v>
                </c:pt>
                <c:pt idx="1">
                  <c:v>1.1846729377011727</c:v>
                </c:pt>
                <c:pt idx="2">
                  <c:v>0.69435941182345218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Hull Royal Infirmary (188)</c:v>
                </c:pt>
                <c:pt idx="2">
                  <c:v>Castle Hill Hospital (162)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Hull Royal Infirmary (188)</c:v>
                </c:pt>
                <c:pt idx="2">
                  <c:v>Castle Hill Hospital (162)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Hull Royal Infirmary (188)</c:v>
                </c:pt>
                <c:pt idx="2">
                  <c:v>Castle Hill Hospital (162)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Hull Royal Infirmary (188)</c:v>
                </c:pt>
                <c:pt idx="2">
                  <c:v>Castle Hill Hospital (162)</c:v>
                </c:pt>
              </c:strCache>
            </c:strRef>
          </c:cat>
          <c:val>
            <c:numRef>
              <c:f>Sheet1!$G$2:$G$4</c:f>
              <c:numCache>
                <c:formatCode>0.0;;</c:formatCode>
                <c:ptCount val="3"/>
                <c:pt idx="0">
                  <c:v>8.1925807616652317</c:v>
                </c:pt>
                <c:pt idx="1">
                  <c:v>7.8166971846591027</c:v>
                </c:pt>
                <c:pt idx="2">
                  <c:v>8.7100051620051389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Hull Royal Infirmary (188)</c:v>
                </c:pt>
                <c:pt idx="2">
                  <c:v>Castle Hill Hospital (162)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Hull Royal Infirmary (188)</c:v>
                </c:pt>
                <c:pt idx="2">
                  <c:v>Castle Hill Hospital (162)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(350)</c:v>
                </c:pt>
                <c:pt idx="1">
                  <c:v>Hull Royal Infirmary (188)</c:v>
                </c:pt>
                <c:pt idx="2">
                  <c:v>Castle Hill Hospital (162)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1.8074192383347683</c:v>
                </c:pt>
                <c:pt idx="1">
                  <c:v>2.1833028153408973</c:v>
                </c:pt>
                <c:pt idx="2">
                  <c:v>1.2899948379948611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Hull Royal Infirmary (138)</c:v>
                </c:pt>
                <c:pt idx="2">
                  <c:v>Castle Hill Hospital (167)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Hull Royal Infirmary (138)</c:v>
                </c:pt>
                <c:pt idx="2">
                  <c:v>Castle Hill Hospital (167)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Hull Royal Infirmary (138)</c:v>
                </c:pt>
                <c:pt idx="2">
                  <c:v>Castle Hill Hospital (167)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Hull Royal Infirmary (138)</c:v>
                </c:pt>
                <c:pt idx="2">
                  <c:v>Castle Hill Hospital (167)</c:v>
                </c:pt>
              </c:strCache>
            </c:strRef>
          </c:cat>
          <c:val>
            <c:numRef>
              <c:f>Sheet1!$G$2:$G$4</c:f>
              <c:numCache>
                <c:formatCode>0.0;;</c:formatCode>
                <c:ptCount val="3"/>
                <c:pt idx="0">
                  <c:v>8.3315844390423663</c:v>
                </c:pt>
                <c:pt idx="1">
                  <c:v>8.0608602620906336</c:v>
                </c:pt>
                <c:pt idx="2">
                  <c:v>8.4344979298956204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Hull Royal Infirmary (138)</c:v>
                </c:pt>
                <c:pt idx="2">
                  <c:v>Castle Hill Hospital (167)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Hull Royal Infirmary (138)</c:v>
                </c:pt>
                <c:pt idx="2">
                  <c:v>Castle Hill Hospital (167)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Hull Royal Infirmary (138)</c:v>
                </c:pt>
                <c:pt idx="2">
                  <c:v>Castle Hill Hospital (167)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1.6684155609576337</c:v>
                </c:pt>
                <c:pt idx="1">
                  <c:v>1.9391397379093664</c:v>
                </c:pt>
                <c:pt idx="2">
                  <c:v>1.5655020701043796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Hull Royal Infirmary (84)</c:v>
                </c:pt>
                <c:pt idx="2">
                  <c:v>Castle Hill Hospital (90)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Hull Royal Infirmary (84)</c:v>
                </c:pt>
                <c:pt idx="2">
                  <c:v>Castle Hill Hospital (90)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Hull Royal Infirmary (84)</c:v>
                </c:pt>
                <c:pt idx="2">
                  <c:v>Castle Hill Hospital (90)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Hull Royal Infirmary (84)</c:v>
                </c:pt>
                <c:pt idx="2">
                  <c:v>Castle Hill Hospital (90)</c:v>
                </c:pt>
              </c:strCache>
            </c:strRef>
          </c:cat>
          <c:val>
            <c:numRef>
              <c:f>Sheet1!$G$2:$G$4</c:f>
              <c:numCache>
                <c:formatCode>0.0;;</c:formatCode>
                <c:ptCount val="3"/>
                <c:pt idx="0">
                  <c:v>8.436017972909994</c:v>
                </c:pt>
                <c:pt idx="1">
                  <c:v>8.0333600631114042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Hull Royal Infirmary (84)</c:v>
                </c:pt>
                <c:pt idx="2">
                  <c:v>Castle Hill Hospital (90)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Hull Royal Infirmary (84)</c:v>
                </c:pt>
                <c:pt idx="2">
                  <c:v>Castle Hill Hospital (90)</c:v>
                </c:pt>
              </c:strCache>
            </c:strRef>
          </c:cat>
          <c:val>
            <c:numRef>
              <c:f>Sheet1!$I$2:$I$4</c:f>
              <c:numCache>
                <c:formatCode>0.0;;</c:formatCode>
                <c:ptCount val="3"/>
                <c:pt idx="0">
                  <c:v>0</c:v>
                </c:pt>
                <c:pt idx="1">
                  <c:v>0</c:v>
                </c:pt>
                <c:pt idx="2">
                  <c:v>9.0644197151504997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(174)</c:v>
                </c:pt>
                <c:pt idx="1">
                  <c:v>Hull Royal Infirmary (84)</c:v>
                </c:pt>
                <c:pt idx="2">
                  <c:v>Castle Hill Hospital (90)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1.563982027090006</c:v>
                </c:pt>
                <c:pt idx="1">
                  <c:v>1.9666399368885958</c:v>
                </c:pt>
                <c:pt idx="2">
                  <c:v>0.93558028484950029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Hull Royal Infirmary (116)</c:v>
                </c:pt>
                <c:pt idx="2">
                  <c:v>Castle Hill Hospital (88)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Hull Royal Infirmary (116)</c:v>
                </c:pt>
                <c:pt idx="2">
                  <c:v>Castle Hill Hospital (88)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Hull Royal Infirmary (116)</c:v>
                </c:pt>
                <c:pt idx="2">
                  <c:v>Castle Hill Hospital (88)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Hull Royal Infirmary (116)</c:v>
                </c:pt>
                <c:pt idx="2">
                  <c:v>Castle Hill Hospital (88)</c:v>
                </c:pt>
              </c:strCache>
            </c:strRef>
          </c:cat>
          <c:val>
            <c:numRef>
              <c:f>Sheet1!$G$2:$G$4</c:f>
              <c:numCache>
                <c:formatCode>0.0;;</c:formatCode>
                <c:ptCount val="3"/>
                <c:pt idx="0">
                  <c:v>6.866083562152153</c:v>
                </c:pt>
                <c:pt idx="1">
                  <c:v>6.6113148528576513</c:v>
                </c:pt>
                <c:pt idx="2">
                  <c:v>7.3572829021431394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Hull Royal Infirmary (116)</c:v>
                </c:pt>
                <c:pt idx="2">
                  <c:v>Castle Hill Hospital (88)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Hull Royal Infirmary (116)</c:v>
                </c:pt>
                <c:pt idx="2">
                  <c:v>Castle Hill Hospital (88)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Hull Royal Infirmary (116)</c:v>
                </c:pt>
                <c:pt idx="2">
                  <c:v>Castle Hill Hospital (88)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3.133916437847847</c:v>
                </c:pt>
                <c:pt idx="1">
                  <c:v>3.3886851471423487</c:v>
                </c:pt>
                <c:pt idx="2">
                  <c:v>2.6427170978568606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Hull Royal Infirmary (242)</c:v>
                </c:pt>
                <c:pt idx="2">
                  <c:v>Castle Hill Hospital (245)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Hull Royal Infirmary (242)</c:v>
                </c:pt>
                <c:pt idx="2">
                  <c:v>Castle Hill Hospital (245)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Hull Royal Infirmary (242)</c:v>
                </c:pt>
                <c:pt idx="2">
                  <c:v>Castle Hill Hospital (245)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Hull Royal Infirmary (242)</c:v>
                </c:pt>
                <c:pt idx="2">
                  <c:v>Castle Hill Hospital (245)</c:v>
                </c:pt>
              </c:strCache>
            </c:strRef>
          </c:cat>
          <c:val>
            <c:numRef>
              <c:f>Sheet1!$G$2:$G$4</c:f>
              <c:numCache>
                <c:formatCode>0.0;;</c:formatCode>
                <c:ptCount val="3"/>
                <c:pt idx="0">
                  <c:v>9.4554088312600815</c:v>
                </c:pt>
                <c:pt idx="1">
                  <c:v>9.1215300478438248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Hull Royal Infirmary (242)</c:v>
                </c:pt>
                <c:pt idx="2">
                  <c:v>Castle Hill Hospital (245)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Hull Royal Infirmary (242)</c:v>
                </c:pt>
                <c:pt idx="2">
                  <c:v>Castle Hill Hospital (245)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(487)</c:v>
                </c:pt>
                <c:pt idx="1">
                  <c:v>Hull Royal Infirmary (242)</c:v>
                </c:pt>
                <c:pt idx="2">
                  <c:v>Castle Hill Hospital (245)</c:v>
                </c:pt>
              </c:strCache>
            </c:strRef>
          </c:cat>
          <c:val>
            <c:numRef>
              <c:f>Sheet1!$J$2:$J$4</c:f>
              <c:numCache>
                <c:formatCode>0.0;;</c:formatCode>
                <c:ptCount val="3"/>
                <c:pt idx="0">
                  <c:v>0</c:v>
                </c:pt>
                <c:pt idx="1">
                  <c:v>0</c:v>
                </c:pt>
                <c:pt idx="2">
                  <c:v>9.8416568599458962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0.54459116873991853</c:v>
                </c:pt>
                <c:pt idx="1">
                  <c:v>0.87846995215617518</c:v>
                </c:pt>
                <c:pt idx="2">
                  <c:v>0.15834314005410377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Hull Royal Infirmary (233)</c:v>
                </c:pt>
                <c:pt idx="2">
                  <c:v>Castle Hill Hospital (230)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Hull Royal Infirmary (233)</c:v>
                </c:pt>
                <c:pt idx="2">
                  <c:v>Castle Hill Hospital (230)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Hull Royal Infirmary (233)</c:v>
                </c:pt>
                <c:pt idx="2">
                  <c:v>Castle Hill Hospital (230)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Hull Royal Infirmary (233)</c:v>
                </c:pt>
                <c:pt idx="2">
                  <c:v>Castle Hill Hospital (230)</c:v>
                </c:pt>
              </c:strCache>
            </c:strRef>
          </c:cat>
          <c:val>
            <c:numRef>
              <c:f>Sheet1!$G$2:$G$4</c:f>
              <c:numCache>
                <c:formatCode>0.0;;</c:formatCode>
                <c:ptCount val="3"/>
                <c:pt idx="0">
                  <c:v>8.4713695016051052</c:v>
                </c:pt>
                <c:pt idx="1">
                  <c:v>8.3696912280953502</c:v>
                </c:pt>
                <c:pt idx="2">
                  <c:v>8.7985579821924595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Hull Royal Infirmary (233)</c:v>
                </c:pt>
                <c:pt idx="2">
                  <c:v>Castle Hill Hospital (230)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Hull Royal Infirmary (233)</c:v>
                </c:pt>
                <c:pt idx="2">
                  <c:v>Castle Hill Hospital (230)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(463)</c:v>
                </c:pt>
                <c:pt idx="1">
                  <c:v>Hull Royal Infirmary (233)</c:v>
                </c:pt>
                <c:pt idx="2">
                  <c:v>Castle Hill Hospital (230)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1.5286304983948948</c:v>
                </c:pt>
                <c:pt idx="1">
                  <c:v>1.6303087719046498</c:v>
                </c:pt>
                <c:pt idx="2">
                  <c:v>1.2014420178075405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Sheet1!$G$2:$G$4</c:f>
              <c:numCache>
                <c:formatCode>0.0;;</c:formatCode>
                <c:ptCount val="3"/>
                <c:pt idx="0">
                  <c:v>8.9895211636125918</c:v>
                </c:pt>
                <c:pt idx="1">
                  <c:v>8.7250743805538722</c:v>
                </c:pt>
                <c:pt idx="2">
                  <c:v>9.2494755361597001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1.0104788363874082</c:v>
                </c:pt>
                <c:pt idx="1">
                  <c:v>1.2749256194461278</c:v>
                </c:pt>
                <c:pt idx="2">
                  <c:v>0.75052446384029992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Sheet1!$G$2:$G$4</c:f>
              <c:numCache>
                <c:formatCode>0.0;;</c:formatCode>
                <c:ptCount val="3"/>
                <c:pt idx="0">
                  <c:v>8.5561912044630404</c:v>
                </c:pt>
                <c:pt idx="1">
                  <c:v>8.2943130849982154</c:v>
                </c:pt>
                <c:pt idx="2">
                  <c:v>8.8606310364880194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1.4438087955369596</c:v>
                </c:pt>
                <c:pt idx="1">
                  <c:v>1.7056869150017846</c:v>
                </c:pt>
                <c:pt idx="2">
                  <c:v>1.1393689635119806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(236)</c:v>
                </c:pt>
                <c:pt idx="2">
                  <c:v>Castle Hill Hospital (243)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(236)</c:v>
                </c:pt>
                <c:pt idx="2">
                  <c:v>Castle Hill Hospital (243)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(236)</c:v>
                </c:pt>
                <c:pt idx="2">
                  <c:v>Castle Hill Hospital (243)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(236)</c:v>
                </c:pt>
                <c:pt idx="2">
                  <c:v>Castle Hill Hospital (243)</c:v>
                </c:pt>
              </c:strCache>
            </c:strRef>
          </c:cat>
          <c:val>
            <c:numRef>
              <c:f>Sheet1!$G$2:$G$4</c:f>
              <c:numCache>
                <c:formatCode>0.0;;</c:formatCode>
                <c:ptCount val="3"/>
                <c:pt idx="0">
                  <c:v>8.7474288514726801</c:v>
                </c:pt>
                <c:pt idx="1">
                  <c:v>8.7077945671757337</c:v>
                </c:pt>
                <c:pt idx="2">
                  <c:v>8.8875007861587552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(236)</c:v>
                </c:pt>
                <c:pt idx="2">
                  <c:v>Castle Hill Hospital (243)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(236)</c:v>
                </c:pt>
                <c:pt idx="2">
                  <c:v>Castle Hill Hospital (243)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(236)</c:v>
                </c:pt>
                <c:pt idx="2">
                  <c:v>Castle Hill Hospital (243)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1.2525711485273199</c:v>
                </c:pt>
                <c:pt idx="1">
                  <c:v>1.2922054328242663</c:v>
                </c:pt>
                <c:pt idx="2">
                  <c:v>1.1124992138412448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(260)</c:v>
                </c:pt>
                <c:pt idx="2">
                  <c:v>Castle Hill Hospital (253)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(260)</c:v>
                </c:pt>
                <c:pt idx="2">
                  <c:v>Castle Hill Hospital (253)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(260)</c:v>
                </c:pt>
                <c:pt idx="2">
                  <c:v>Castle Hill Hospital (253)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(260)</c:v>
                </c:pt>
                <c:pt idx="2">
                  <c:v>Castle Hill Hospital (253)</c:v>
                </c:pt>
              </c:strCache>
            </c:strRef>
          </c:cat>
          <c:val>
            <c:numRef>
              <c:f>Sheet1!$G$2:$G$4</c:f>
              <c:numCache>
                <c:formatCode>0.0;;</c:formatCode>
                <c:ptCount val="3"/>
                <c:pt idx="0">
                  <c:v>9.0626922355420785</c:v>
                </c:pt>
                <c:pt idx="1">
                  <c:v>8.9676717091426621</c:v>
                </c:pt>
                <c:pt idx="2">
                  <c:v>9.1685688488829022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(260)</c:v>
                </c:pt>
                <c:pt idx="2">
                  <c:v>Castle Hill Hospital (253)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(260)</c:v>
                </c:pt>
                <c:pt idx="2">
                  <c:v>Castle Hill Hospital (253)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(260)</c:v>
                </c:pt>
                <c:pt idx="2">
                  <c:v>Castle Hill Hospital (253)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0.93730776445792152</c:v>
                </c:pt>
                <c:pt idx="1">
                  <c:v>1.0323282908573379</c:v>
                </c:pt>
                <c:pt idx="2">
                  <c:v>0.83143115111709776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Sheet1!$G$2:$G$4</c:f>
              <c:numCache>
                <c:formatCode>0.0;;</c:formatCode>
                <c:ptCount val="3"/>
                <c:pt idx="0">
                  <c:v>8.9456993070061301</c:v>
                </c:pt>
                <c:pt idx="1">
                  <c:v>8.6689669617542897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Sheet1!$H$2:$H$4</c:f>
              <c:numCache>
                <c:formatCode>0.0;;</c:formatCode>
                <c:ptCount val="3"/>
                <c:pt idx="0">
                  <c:v>0</c:v>
                </c:pt>
                <c:pt idx="1">
                  <c:v>0</c:v>
                </c:pt>
                <c:pt idx="2">
                  <c:v>9.2099198629148891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1.0543006929938699</c:v>
                </c:pt>
                <c:pt idx="1">
                  <c:v>1.3310330382457103</c:v>
                </c:pt>
                <c:pt idx="2">
                  <c:v>0.79008013708511093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Hull Royal Infirmary (258)</c:v>
                </c:pt>
                <c:pt idx="2">
                  <c:v>Castle Hill Hospital (253)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Hull Royal Infirmary (258)</c:v>
                </c:pt>
                <c:pt idx="2">
                  <c:v>Castle Hill Hospital (253)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Hull Royal Infirmary (258)</c:v>
                </c:pt>
                <c:pt idx="2">
                  <c:v>Castle Hill Hospital (253)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Hull Royal Infirmary (258)</c:v>
                </c:pt>
                <c:pt idx="2">
                  <c:v>Castle Hill Hospital (253)</c:v>
                </c:pt>
              </c:strCache>
            </c:strRef>
          </c:cat>
          <c:val>
            <c:numRef>
              <c:f>Sheet1!$G$2:$G$4</c:f>
              <c:numCache>
                <c:formatCode>0.0;;</c:formatCode>
                <c:ptCount val="3"/>
                <c:pt idx="0">
                  <c:v>7.4663390893421706</c:v>
                </c:pt>
                <c:pt idx="1">
                  <c:v>7.3435143570434729</c:v>
                </c:pt>
                <c:pt idx="2">
                  <c:v>7.5267557898108191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Hull Royal Infirmary (258)</c:v>
                </c:pt>
                <c:pt idx="2">
                  <c:v>Castle Hill Hospital (253)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Hull Royal Infirmary (258)</c:v>
                </c:pt>
                <c:pt idx="2">
                  <c:v>Castle Hill Hospital (253)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(511)</c:v>
                </c:pt>
                <c:pt idx="1">
                  <c:v>Hull Royal Infirmary (258)</c:v>
                </c:pt>
                <c:pt idx="2">
                  <c:v>Castle Hill Hospital (253)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2.5336609106578294</c:v>
                </c:pt>
                <c:pt idx="1">
                  <c:v>2.6564856429565271</c:v>
                </c:pt>
                <c:pt idx="2">
                  <c:v>2.4732442101891809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Hull Royal Infirmary (228)</c:v>
                </c:pt>
                <c:pt idx="2">
                  <c:v>Castle Hill Hospital (224)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Hull Royal Infirmary (228)</c:v>
                </c:pt>
                <c:pt idx="2">
                  <c:v>Castle Hill Hospital (224)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Hull Royal Infirmary (228)</c:v>
                </c:pt>
                <c:pt idx="2">
                  <c:v>Castle Hill Hospital (224)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Hull Royal Infirmary (228)</c:v>
                </c:pt>
                <c:pt idx="2">
                  <c:v>Castle Hill Hospital (224)</c:v>
                </c:pt>
              </c:strCache>
            </c:strRef>
          </c:cat>
          <c:val>
            <c:numRef>
              <c:f>Sheet1!$G$2:$G$4</c:f>
              <c:numCache>
                <c:formatCode>0.0;;</c:formatCode>
                <c:ptCount val="3"/>
                <c:pt idx="0">
                  <c:v>7.7450088976311449</c:v>
                </c:pt>
                <c:pt idx="1">
                  <c:v>7.6717608720184369</c:v>
                </c:pt>
                <c:pt idx="2">
                  <c:v>7.9665818126516337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Hull Royal Infirmary (228)</c:v>
                </c:pt>
                <c:pt idx="2">
                  <c:v>Castle Hill Hospital (224)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Hull Royal Infirmary (228)</c:v>
                </c:pt>
                <c:pt idx="2">
                  <c:v>Castle Hill Hospital (224)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Hull Royal Infirmary (228)</c:v>
                </c:pt>
                <c:pt idx="2">
                  <c:v>Castle Hill Hospital (224)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2.2549911023688551</c:v>
                </c:pt>
                <c:pt idx="1">
                  <c:v>2.3282391279815631</c:v>
                </c:pt>
                <c:pt idx="2">
                  <c:v>2.0334181873483663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Hull Royal Infirmary (244)</c:v>
                </c:pt>
                <c:pt idx="2">
                  <c:v>Castle Hill Hospital (237)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Hull Royal Infirmary (244)</c:v>
                </c:pt>
                <c:pt idx="2">
                  <c:v>Castle Hill Hospital (237)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Hull Royal Infirmary (244)</c:v>
                </c:pt>
                <c:pt idx="2">
                  <c:v>Castle Hill Hospital (237)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Hull Royal Infirmary (244)</c:v>
                </c:pt>
                <c:pt idx="2">
                  <c:v>Castle Hill Hospital (237)</c:v>
                </c:pt>
              </c:strCache>
            </c:strRef>
          </c:cat>
          <c:val>
            <c:numRef>
              <c:f>Sheet1!$G$2:$G$4</c:f>
              <c:numCache>
                <c:formatCode>0.0;;</c:formatCode>
                <c:ptCount val="3"/>
                <c:pt idx="0">
                  <c:v>7.218455243957238</c:v>
                </c:pt>
                <c:pt idx="1">
                  <c:v>7.0464817849331576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Hull Royal Infirmary (244)</c:v>
                </c:pt>
                <c:pt idx="2">
                  <c:v>Castle Hill Hospital (237)</c:v>
                </c:pt>
              </c:strCache>
            </c:strRef>
          </c:cat>
          <c:val>
            <c:numRef>
              <c:f>Sheet1!$H$2:$H$4</c:f>
              <c:numCache>
                <c:formatCode>0.0;;</c:formatCode>
                <c:ptCount val="3"/>
                <c:pt idx="0">
                  <c:v>0</c:v>
                </c:pt>
                <c:pt idx="1">
                  <c:v>0</c:v>
                </c:pt>
                <c:pt idx="2">
                  <c:v>7.7392817006171342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Hull Royal Infirmary (244)</c:v>
                </c:pt>
                <c:pt idx="2">
                  <c:v>Castle Hill Hospital (237)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Hull Royal Infirmary (244)</c:v>
                </c:pt>
                <c:pt idx="2">
                  <c:v>Castle Hill Hospital (237)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2.781544756042762</c:v>
                </c:pt>
                <c:pt idx="1">
                  <c:v>2.9535182150668424</c:v>
                </c:pt>
                <c:pt idx="2">
                  <c:v>2.2607182993828658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6.9035308217737512</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(249)</c:v>
                </c:pt>
                <c:pt idx="2">
                  <c:v>Castle Hill Hospital (248)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(249)</c:v>
                </c:pt>
                <c:pt idx="2">
                  <c:v>Castle Hill Hospital (248)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(249)</c:v>
                </c:pt>
                <c:pt idx="2">
                  <c:v>Castle Hill Hospital (248)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(249)</c:v>
                </c:pt>
                <c:pt idx="2">
                  <c:v>Castle Hill Hospital (248)</c:v>
                </c:pt>
              </c:strCache>
            </c:strRef>
          </c:cat>
          <c:val>
            <c:numRef>
              <c:f>Sheet1!$G$2:$G$4</c:f>
              <c:numCache>
                <c:formatCode>0.0;;</c:formatCode>
                <c:ptCount val="3"/>
                <c:pt idx="0">
                  <c:v>8.7835599482617823</c:v>
                </c:pt>
                <c:pt idx="1">
                  <c:v>8.5919889963114962</c:v>
                </c:pt>
                <c:pt idx="2">
                  <c:v>9.1380681535581942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(249)</c:v>
                </c:pt>
                <c:pt idx="2">
                  <c:v>Castle Hill Hospital (248)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(249)</c:v>
                </c:pt>
                <c:pt idx="2">
                  <c:v>Castle Hill Hospital (248)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(249)</c:v>
                </c:pt>
                <c:pt idx="2">
                  <c:v>Castle Hill Hospital (248)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1.2164400517382177</c:v>
                </c:pt>
                <c:pt idx="1">
                  <c:v>1.4080110036885038</c:v>
                </c:pt>
                <c:pt idx="2">
                  <c:v>0.86193184644180576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(433)</c:v>
                </c:pt>
                <c:pt idx="1">
                  <c:v>Hull Royal Infirmary (223)</c:v>
                </c:pt>
                <c:pt idx="2">
                  <c:v>Castle Hill Hospital (210)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(433)</c:v>
                </c:pt>
                <c:pt idx="1">
                  <c:v>Hull Royal Infirmary (223)</c:v>
                </c:pt>
                <c:pt idx="2">
                  <c:v>Castle Hill Hospital (210)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(433)</c:v>
                </c:pt>
                <c:pt idx="1">
                  <c:v>Hull Royal Infirmary (223)</c:v>
                </c:pt>
                <c:pt idx="2">
                  <c:v>Castle Hill Hospital (210)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(433)</c:v>
                </c:pt>
                <c:pt idx="1">
                  <c:v>Hull Royal Infirmary (223)</c:v>
                </c:pt>
                <c:pt idx="2">
                  <c:v>Castle Hill Hospital (210)</c:v>
                </c:pt>
              </c:strCache>
            </c:strRef>
          </c:cat>
          <c:val>
            <c:numRef>
              <c:f>Sheet1!$G$2:$G$4</c:f>
              <c:numCache>
                <c:formatCode>0.0;;</c:formatCode>
                <c:ptCount val="3"/>
                <c:pt idx="0">
                  <c:v>7.7680389254661941</c:v>
                </c:pt>
                <c:pt idx="1">
                  <c:v>7.6793413881245911</c:v>
                </c:pt>
                <c:pt idx="2">
                  <c:v>8.1743471883362524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(433)</c:v>
                </c:pt>
                <c:pt idx="1">
                  <c:v>Hull Royal Infirmary (223)</c:v>
                </c:pt>
                <c:pt idx="2">
                  <c:v>Castle Hill Hospital (210)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(433)</c:v>
                </c:pt>
                <c:pt idx="1">
                  <c:v>Hull Royal Infirmary (223)</c:v>
                </c:pt>
                <c:pt idx="2">
                  <c:v>Castle Hill Hospital (210)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(433)</c:v>
                </c:pt>
                <c:pt idx="1">
                  <c:v>Hull Royal Infirmary (223)</c:v>
                </c:pt>
                <c:pt idx="2">
                  <c:v>Castle Hill Hospital (210)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2.2319610745338059</c:v>
                </c:pt>
                <c:pt idx="1">
                  <c:v>2.3206586118754089</c:v>
                </c:pt>
                <c:pt idx="2">
                  <c:v>1.8256528116637476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Hull Royal Infirmary (260)</c:v>
                </c:pt>
                <c:pt idx="2">
                  <c:v>Castle Hill Hospital (250)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Hull Royal Infirmary (260)</c:v>
                </c:pt>
                <c:pt idx="2">
                  <c:v>Castle Hill Hospital (250)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Hull Royal Infirmary (260)</c:v>
                </c:pt>
                <c:pt idx="2">
                  <c:v>Castle Hill Hospital (250)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Hull Royal Infirmary (260)</c:v>
                </c:pt>
                <c:pt idx="2">
                  <c:v>Castle Hill Hospital (250)</c:v>
                </c:pt>
              </c:strCache>
            </c:strRef>
          </c:cat>
          <c:val>
            <c:numRef>
              <c:f>Sheet1!$G$2:$G$4</c:f>
              <c:numCache>
                <c:formatCode>0.0;;</c:formatCode>
                <c:ptCount val="3"/>
                <c:pt idx="0">
                  <c:v>9.5214184005621316</c:v>
                </c:pt>
                <c:pt idx="1">
                  <c:v>9.5045197376249622</c:v>
                </c:pt>
                <c:pt idx="2">
                  <c:v>9.5186264883473442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Hull Royal Infirmary (260)</c:v>
                </c:pt>
                <c:pt idx="2">
                  <c:v>Castle Hill Hospital (250)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Hull Royal Infirmary (260)</c:v>
                </c:pt>
                <c:pt idx="2">
                  <c:v>Castle Hill Hospital (250)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(510)</c:v>
                </c:pt>
                <c:pt idx="1">
                  <c:v>Hull Royal Infirmary (260)</c:v>
                </c:pt>
                <c:pt idx="2">
                  <c:v>Castle Hill Hospital (250)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0.47858159943786838</c:v>
                </c:pt>
                <c:pt idx="1">
                  <c:v>0.49548026237503784</c:v>
                </c:pt>
                <c:pt idx="2">
                  <c:v>0.48137351165265585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Hull Royal Infirmary (215)</c:v>
                </c:pt>
                <c:pt idx="2">
                  <c:v>Castle Hill Hospital (220)</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Hull Royal Infirmary (215)</c:v>
                </c:pt>
                <c:pt idx="2">
                  <c:v>Castle Hill Hospital (220)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Hull Royal Infirmary (215)</c:v>
                </c:pt>
                <c:pt idx="2">
                  <c:v>Castle Hill Hospital (220)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Hull Royal Infirmary (215)</c:v>
                </c:pt>
                <c:pt idx="2">
                  <c:v>Castle Hill Hospital (220)</c:v>
                </c:pt>
              </c:strCache>
            </c:strRef>
          </c:cat>
          <c:val>
            <c:numRef>
              <c:f>Sheet1!$G$2:$G$4</c:f>
              <c:numCache>
                <c:formatCode>0.0;;</c:formatCode>
                <c:ptCount val="3"/>
                <c:pt idx="0">
                  <c:v>8.9214912394743653</c:v>
                </c:pt>
                <c:pt idx="1">
                  <c:v>8.8228370499594675</c:v>
                </c:pt>
                <c:pt idx="2">
                  <c:v>9.1948916214310099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Hull Royal Infirmary (215)</c:v>
                </c:pt>
                <c:pt idx="2">
                  <c:v>Castle Hill Hospital (220)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Hull Royal Infirmary (215)</c:v>
                </c:pt>
                <c:pt idx="2">
                  <c:v>Castle Hill Hospital (220)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Hull Royal Infirmary (215)</c:v>
                </c:pt>
                <c:pt idx="2">
                  <c:v>Castle Hill Hospital (220)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1.0785087605256347</c:v>
                </c:pt>
                <c:pt idx="1">
                  <c:v>1.1771629500405325</c:v>
                </c:pt>
                <c:pt idx="2">
                  <c:v>0.80510837856899009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Hull Royal Infirmary (235)</c:v>
                </c:pt>
                <c:pt idx="2">
                  <c:v>Castle Hill Hospital (233)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Hull Royal Infirmary (235)</c:v>
                </c:pt>
                <c:pt idx="2">
                  <c:v>Castle Hill Hospital (233)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Hull Royal Infirmary (235)</c:v>
                </c:pt>
                <c:pt idx="2">
                  <c:v>Castle Hill Hospital (233)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Hull Royal Infirmary (235)</c:v>
                </c:pt>
                <c:pt idx="2">
                  <c:v>Castle Hill Hospital (233)</c:v>
                </c:pt>
              </c:strCache>
            </c:strRef>
          </c:cat>
          <c:val>
            <c:numRef>
              <c:f>Sheet1!$G$2:$G$4</c:f>
              <c:numCache>
                <c:formatCode>0.0;;</c:formatCode>
                <c:ptCount val="3"/>
                <c:pt idx="0">
                  <c:v>8.3797603719993923</c:v>
                </c:pt>
                <c:pt idx="1">
                  <c:v>8.1985104129170558</c:v>
                </c:pt>
                <c:pt idx="2">
                  <c:v>8.6975842551296871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Hull Royal Infirmary (235)</c:v>
                </c:pt>
                <c:pt idx="2">
                  <c:v>Castle Hill Hospital (233)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Hull Royal Infirmary (235)</c:v>
                </c:pt>
                <c:pt idx="2">
                  <c:v>Castle Hill Hospital (233)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(468)</c:v>
                </c:pt>
                <c:pt idx="1">
                  <c:v>Hull Royal Infirmary (235)</c:v>
                </c:pt>
                <c:pt idx="2">
                  <c:v>Castle Hill Hospital (233)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1.6202396280006077</c:v>
                </c:pt>
                <c:pt idx="1">
                  <c:v>1.8014895870829442</c:v>
                </c:pt>
                <c:pt idx="2">
                  <c:v>1.3024157448703129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Hull Royal Infirmary (47)</c:v>
                </c:pt>
                <c:pt idx="2">
                  <c:v>Castle Hill Hospital (-)</c:v>
                </c:pt>
              </c:strCache>
            </c:strRef>
          </c:cat>
          <c:val>
            <c:numRef>
              <c:f>Sheet1!$D$2:$D$4</c:f>
              <c:numCache>
                <c:formatCode>0.0;;</c:formatCode>
                <c:ptCount val="3"/>
                <c:pt idx="0">
                  <c:v>8.1661065801979671</c:v>
                </c:pt>
                <c:pt idx="1">
                  <c:v>8.6007575315146809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Hull Royal Infirmary (47)</c:v>
                </c:pt>
                <c:pt idx="2">
                  <c:v>Castle Hill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Hull Royal Infirmary (47)</c:v>
                </c:pt>
                <c:pt idx="2">
                  <c:v>Castle Hill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Hull Royal Infirmary (47)</c:v>
                </c:pt>
                <c:pt idx="2">
                  <c:v>Castle Hill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Hull Royal Infirmary (47)</c:v>
                </c:pt>
                <c:pt idx="2">
                  <c:v>Castle Hill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Hull Royal Infirmary (47)</c:v>
                </c:pt>
                <c:pt idx="2">
                  <c:v>Castle Hill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(67)</c:v>
                </c:pt>
                <c:pt idx="1">
                  <c:v>Hull Royal Infirmary (47)</c:v>
                </c:pt>
                <c:pt idx="2">
                  <c:v>Castle Hill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Hull Royal Infirmary (-)</c:v>
                </c:pt>
                <c:pt idx="2">
                  <c:v>Castle Hill Hospital (-)</c:v>
                </c:pt>
              </c:strCache>
            </c:strRef>
          </c:cat>
          <c:val>
            <c:numRef>
              <c:f>Sheet1!$D$2:$D$4</c:f>
              <c:numCache>
                <c:formatCode>0.0;;</c:formatCode>
                <c:ptCount val="3"/>
                <c:pt idx="0">
                  <c:v>8.667410868225824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Hull Royal Infirmary (-)</c:v>
                </c:pt>
                <c:pt idx="2">
                  <c:v>Castle Hill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Hull Royal Infirmary (-)</c:v>
                </c:pt>
                <c:pt idx="2">
                  <c:v>Castle Hill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Hull Royal Infirmary (-)</c:v>
                </c:pt>
                <c:pt idx="2">
                  <c:v>Castle Hill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Hull Royal Infirmary (-)</c:v>
                </c:pt>
                <c:pt idx="2">
                  <c:v>Castle Hill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Hull Royal Infirmary (-)</c:v>
                </c:pt>
                <c:pt idx="2">
                  <c:v>Castle Hill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c:v>
                </c:pt>
                <c:pt idx="1">
                  <c:v>Hull Royal Infirmary (-)</c:v>
                </c:pt>
                <c:pt idx="2">
                  <c:v>Castle Hill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Hull Royal Infirmary (-)</c:v>
                </c:pt>
                <c:pt idx="2">
                  <c:v>Castle Hill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0.23916548948434224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0.67552681766120992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0.18833182617015876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1.9661574422073773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0.18833182617015876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0.67552681766121037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0.52635631565019114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5.8424632642551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Hull Royal Infirmary (-)</c:v>
                </c:pt>
                <c:pt idx="2">
                  <c:v>Castle Hill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Hull Royal Infirmary (-)</c:v>
                </c:pt>
                <c:pt idx="2">
                  <c:v>Castle Hill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Hull Royal Infirmary (-)</c:v>
                </c:pt>
                <c:pt idx="2">
                  <c:v>Castle Hill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Hull Royal Infirmary (-)</c:v>
                </c:pt>
                <c:pt idx="2">
                  <c:v>Castle Hill Hospital (-)</c:v>
                </c:pt>
              </c:strCache>
            </c:strRef>
          </c:cat>
          <c:val>
            <c:numRef>
              <c:f>Sheet1!$G$2:$G$4</c:f>
              <c:numCache>
                <c:formatCode>0.0;;</c:formatCode>
                <c:ptCount val="3"/>
                <c:pt idx="0">
                  <c:v>6.6161178459442276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Hull Royal Infirmary (-)</c:v>
                </c:pt>
                <c:pt idx="2">
                  <c:v>Castle Hill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Hull Royal Infirmary (-)</c:v>
                </c:pt>
                <c:pt idx="2">
                  <c:v>Castle Hill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Hull Royal Infirmary (-)</c:v>
                </c:pt>
                <c:pt idx="2">
                  <c:v>Castle Hill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3.3838821540557724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(253)</c:v>
                </c:pt>
                <c:pt idx="2">
                  <c:v>Castle Hill Hospital (244)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(253)</c:v>
                </c:pt>
                <c:pt idx="2">
                  <c:v>Castle Hill Hospital (244)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(253)</c:v>
                </c:pt>
                <c:pt idx="2">
                  <c:v>Castle Hill Hospital (244)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(253)</c:v>
                </c:pt>
                <c:pt idx="2">
                  <c:v>Castle Hill Hospital (244)</c:v>
                </c:pt>
              </c:strCache>
            </c:strRef>
          </c:cat>
          <c:val>
            <c:numRef>
              <c:f>Sheet1!$G$2:$G$4</c:f>
              <c:numCache>
                <c:formatCode>0.0;;</c:formatCode>
                <c:ptCount val="3"/>
                <c:pt idx="0">
                  <c:v>6.8027552821830106</c:v>
                </c:pt>
                <c:pt idx="1">
                  <c:v>6.5527597050006277</c:v>
                </c:pt>
                <c:pt idx="2">
                  <c:v>7.1516000971869733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(253)</c:v>
                </c:pt>
                <c:pt idx="2">
                  <c:v>Castle Hill Hospital (244)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(253)</c:v>
                </c:pt>
                <c:pt idx="2">
                  <c:v>Castle Hill Hospital (244)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Hull Royal Infirmary (253)</c:v>
                </c:pt>
                <c:pt idx="2">
                  <c:v>Castle Hill Hospital (244)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3.1972447178169894</c:v>
                </c:pt>
                <c:pt idx="1">
                  <c:v>3.4472402949993723</c:v>
                </c:pt>
                <c:pt idx="2">
                  <c:v>2.8483999028130267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Hull Royal Infirmary (208)</c:v>
                </c:pt>
                <c:pt idx="2">
                  <c:v>Castle Hill Hospital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Hull Royal Infirmary (208)</c:v>
                </c:pt>
                <c:pt idx="2">
                  <c:v>Castle Hill Hospital (181)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Hull Royal Infirmary (208)</c:v>
                </c:pt>
                <c:pt idx="2">
                  <c:v>Castle Hill Hospital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Hull Royal Infirmary (208)</c:v>
                </c:pt>
                <c:pt idx="2">
                  <c:v>Castle Hill Hospital (181)</c:v>
                </c:pt>
              </c:strCache>
            </c:strRef>
          </c:cat>
          <c:val>
            <c:numRef>
              <c:f>Sheet1!$G$2:$G$4</c:f>
              <c:numCache>
                <c:formatCode>0.0;;</c:formatCode>
                <c:ptCount val="3"/>
                <c:pt idx="0">
                  <c:v>5.7122285243437902</c:v>
                </c:pt>
                <c:pt idx="1">
                  <c:v>5.4417884243809196</c:v>
                </c:pt>
                <c:pt idx="2">
                  <c:v>5.6846088948300091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Hull Royal Infirmary (208)</c:v>
                </c:pt>
                <c:pt idx="2">
                  <c:v>Castle Hill Hospital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Hull Royal Infirmary (208)</c:v>
                </c:pt>
                <c:pt idx="2">
                  <c:v>Castle Hill Hospital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(389)</c:v>
                </c:pt>
                <c:pt idx="1">
                  <c:v>Hull Royal Infirmary (208)</c:v>
                </c:pt>
                <c:pt idx="2">
                  <c:v>Castle Hill Hospital (181)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4.2877714756562098</c:v>
                </c:pt>
                <c:pt idx="1">
                  <c:v>4.5582115756190804</c:v>
                </c:pt>
                <c:pt idx="2">
                  <c:v>4.3153911051699909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Hull Royal Infirmary (102)</c:v>
                </c:pt>
                <c:pt idx="2">
                  <c:v>Castle Hill Hospital (74)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Hull Royal Infirmary (102)</c:v>
                </c:pt>
                <c:pt idx="2">
                  <c:v>Castle Hill Hospital (74)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Hull Royal Infirmary (102)</c:v>
                </c:pt>
                <c:pt idx="2">
                  <c:v>Castle Hill Hospital (74)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Hull Royal Infirmary (102)</c:v>
                </c:pt>
                <c:pt idx="2">
                  <c:v>Castle Hill Hospital (74)</c:v>
                </c:pt>
              </c:strCache>
            </c:strRef>
          </c:cat>
          <c:val>
            <c:numRef>
              <c:f>Sheet1!$G$2:$G$4</c:f>
              <c:numCache>
                <c:formatCode>0.0;;</c:formatCode>
                <c:ptCount val="3"/>
                <c:pt idx="0">
                  <c:v>7.8088595571075388</c:v>
                </c:pt>
                <c:pt idx="1">
                  <c:v>7.4431131355112816</c:v>
                </c:pt>
                <c:pt idx="2">
                  <c:v>8.3747673137793779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Hull Royal Infirmary (102)</c:v>
                </c:pt>
                <c:pt idx="2">
                  <c:v>Castle Hill Hospital (74)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Hull Royal Infirmary (102)</c:v>
                </c:pt>
                <c:pt idx="2">
                  <c:v>Castle Hill Hospital (74)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Hull Royal Infirmary (102)</c:v>
                </c:pt>
                <c:pt idx="2">
                  <c:v>Castle Hill Hospital (74)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2.1911404428924612</c:v>
                </c:pt>
                <c:pt idx="1">
                  <c:v>2.5568868644887184</c:v>
                </c:pt>
                <c:pt idx="2">
                  <c:v>1.6252326862206221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Sheet1!$G$2:$G$4</c:f>
              <c:numCache>
                <c:formatCode>0.0;;</c:formatCode>
                <c:ptCount val="3"/>
                <c:pt idx="0">
                  <c:v>6.9138151034557316</c:v>
                </c:pt>
                <c:pt idx="1">
                  <c:v>6.6241247415319267</c:v>
                </c:pt>
                <c:pt idx="2">
                  <c:v>7.6196787189498796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(513)</c:v>
                </c:pt>
                <c:pt idx="1">
                  <c:v>Hull Royal Infirmary (261)</c:v>
                </c:pt>
                <c:pt idx="2">
                  <c:v>Castle Hill Hospital (252)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3.0861848965442684</c:v>
                </c:pt>
                <c:pt idx="1">
                  <c:v>3.3758752584680733</c:v>
                </c:pt>
                <c:pt idx="2">
                  <c:v>2.3803212810501204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(235)</c:v>
                </c:pt>
                <c:pt idx="2">
                  <c:v>Castle Hill Hospital (244)</c:v>
                </c:pt>
              </c:strCache>
            </c:strRef>
          </c:cat>
          <c:val>
            <c:numRef>
              <c:f>Sheet1!$D$2:$D$4</c:f>
              <c:numCache>
                <c:formatCode>0.0;;</c:formatCode>
                <c:ptCount val="3"/>
                <c:pt idx="0">
                  <c:v>0</c:v>
                </c:pt>
                <c:pt idx="1">
                  <c:v>6.8968021413940539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(235)</c:v>
                </c:pt>
                <c:pt idx="2">
                  <c:v>Castle Hill Hospital (244)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(235)</c:v>
                </c:pt>
                <c:pt idx="2">
                  <c:v>Castle Hill Hospital (244)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(235)</c:v>
                </c:pt>
                <c:pt idx="2">
                  <c:v>Castle Hill Hospital (244)</c:v>
                </c:pt>
              </c:strCache>
            </c:strRef>
          </c:cat>
          <c:val>
            <c:numRef>
              <c:f>Sheet1!$G$2:$G$4</c:f>
              <c:numCache>
                <c:formatCode>0.0;;</c:formatCode>
                <c:ptCount val="3"/>
                <c:pt idx="0">
                  <c:v>7.4646691342828371</c:v>
                </c:pt>
                <c:pt idx="1">
                  <c:v>0</c:v>
                </c:pt>
                <c:pt idx="2">
                  <c:v>8.4140840116171383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(235)</c:v>
                </c:pt>
                <c:pt idx="2">
                  <c:v>Castle Hill Hospital (244)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(235)</c:v>
                </c:pt>
                <c:pt idx="2">
                  <c:v>Castle Hill Hospital (244)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(479)</c:v>
                </c:pt>
                <c:pt idx="1">
                  <c:v>Hull Royal Infirmary (235)</c:v>
                </c:pt>
                <c:pt idx="2">
                  <c:v>Castle Hill Hospital (244)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2.5353308657171629</c:v>
                </c:pt>
                <c:pt idx="1">
                  <c:v>3.1031978586059461</c:v>
                </c:pt>
                <c:pt idx="2">
                  <c:v>1.5859159883828617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Hull Royal Infirmary (153)</c:v>
                </c:pt>
                <c:pt idx="2">
                  <c:v>Castle Hill Hospital (204)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Hull Royal Infirmary (153)</c:v>
                </c:pt>
                <c:pt idx="2">
                  <c:v>Castle Hill Hospital (204)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Hull Royal Infirmary (153)</c:v>
                </c:pt>
                <c:pt idx="2">
                  <c:v>Castle Hill Hospital (204)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Hull Royal Infirmary (153)</c:v>
                </c:pt>
                <c:pt idx="2">
                  <c:v>Castle Hill Hospital (204)</c:v>
                </c:pt>
              </c:strCache>
            </c:strRef>
          </c:cat>
          <c:val>
            <c:numRef>
              <c:f>Sheet1!$G$2:$G$4</c:f>
              <c:numCache>
                <c:formatCode>0.0;;</c:formatCode>
                <c:ptCount val="3"/>
                <c:pt idx="0">
                  <c:v>8.9861396570068255</c:v>
                </c:pt>
                <c:pt idx="1">
                  <c:v>8.9814970109867343</c:v>
                </c:pt>
                <c:pt idx="2">
                  <c:v>9.0971733164929844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Hull Royal Infirmary (153)</c:v>
                </c:pt>
                <c:pt idx="2">
                  <c:v>Castle Hill Hospital (204)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Hull Royal Infirmary (153)</c:v>
                </c:pt>
                <c:pt idx="2">
                  <c:v>Castle Hill Hospital (204)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(357)</c:v>
                </c:pt>
                <c:pt idx="1">
                  <c:v>Hull Royal Infirmary (153)</c:v>
                </c:pt>
                <c:pt idx="2">
                  <c:v>Castle Hill Hospital (204)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1.0138603429931745</c:v>
                </c:pt>
                <c:pt idx="1">
                  <c:v>1.0185029890132657</c:v>
                </c:pt>
                <c:pt idx="2">
                  <c:v>0.90282668350701556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Hull Royal Infirmary (197)</c:v>
                </c:pt>
                <c:pt idx="2">
                  <c:v>Castle Hill Hospital (189)</c:v>
                </c:pt>
              </c:strCache>
            </c:strRef>
          </c:cat>
          <c:val>
            <c:numRef>
              <c:f>Sheet1!$D$2:$D$4</c:f>
              <c:numCache>
                <c:formatCode>0.0;;</c:formatCode>
                <c:ptCount val="3"/>
                <c:pt idx="0">
                  <c:v>0</c:v>
                </c:pt>
                <c:pt idx="1">
                  <c:v>3.3315496113346739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Hull Royal Infirmary (197)</c:v>
                </c:pt>
                <c:pt idx="2">
                  <c:v>Castle Hill Hospital (189)</c:v>
                </c:pt>
              </c:strCache>
            </c:strRef>
          </c:cat>
          <c:val>
            <c:numRef>
              <c:f>Sheet1!$E$2:$E$4</c:f>
              <c:numCache>
                <c:formatCode>0.0;;</c:formatCode>
                <c:ptCount val="3"/>
                <c:pt idx="0">
                  <c:v>3.8053031569283462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Hull Royal Infirmary (197)</c:v>
                </c:pt>
                <c:pt idx="2">
                  <c:v>Castle Hill Hospital (189)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Hull Royal Infirmary (197)</c:v>
                </c:pt>
                <c:pt idx="2">
                  <c:v>Castle Hill Hospital (189)</c:v>
                </c:pt>
              </c:strCache>
            </c:strRef>
          </c:cat>
          <c:val>
            <c:numRef>
              <c:f>Sheet1!$G$2:$G$4</c:f>
              <c:numCache>
                <c:formatCode>0.0;;</c:formatCode>
                <c:ptCount val="3"/>
                <c:pt idx="0">
                  <c:v>0</c:v>
                </c:pt>
                <c:pt idx="1">
                  <c:v>0</c:v>
                </c:pt>
                <c:pt idx="2">
                  <c:v>4.3662542823448067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Hull Royal Infirmary (197)</c:v>
                </c:pt>
                <c:pt idx="2">
                  <c:v>Castle Hill Hospital (189)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Hull Royal Infirmary (197)</c:v>
                </c:pt>
                <c:pt idx="2">
                  <c:v>Castle Hill Hospital (189)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(386)</c:v>
                </c:pt>
                <c:pt idx="1">
                  <c:v>Hull Royal Infirmary (197)</c:v>
                </c:pt>
                <c:pt idx="2">
                  <c:v>Castle Hill Hospital (189)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6.1946968430716538</c:v>
                </c:pt>
                <c:pt idx="1">
                  <c:v>6.6684503886653257</c:v>
                </c:pt>
                <c:pt idx="2">
                  <c:v>5.6337457176551933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Hull Royal Infirmary (232)</c:v>
                </c:pt>
                <c:pt idx="2">
                  <c:v>Castle Hill Hospital (232)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Hull Royal Infirmary (232)</c:v>
                </c:pt>
                <c:pt idx="2">
                  <c:v>Castle Hill Hospital (232)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Hull Royal Infirmary (232)</c:v>
                </c:pt>
                <c:pt idx="2">
                  <c:v>Castle Hill Hospital (232)</c:v>
                </c:pt>
              </c:strCache>
            </c:strRef>
          </c:cat>
          <c:val>
            <c:numRef>
              <c:f>Sheet1!$F$2:$F$4</c:f>
              <c:numCache>
                <c:formatCode>0.0;;</c:formatCode>
                <c:ptCount val="3"/>
                <c:pt idx="0">
                  <c:v>0</c:v>
                </c:pt>
                <c:pt idx="1">
                  <c:v>6.079732238479294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Hull Royal Infirmary (232)</c:v>
                </c:pt>
                <c:pt idx="2">
                  <c:v>Castle Hill Hospital (232)</c:v>
                </c:pt>
              </c:strCache>
            </c:strRef>
          </c:cat>
          <c:val>
            <c:numRef>
              <c:f>Sheet1!$G$2:$G$4</c:f>
              <c:numCache>
                <c:formatCode>0.0;;</c:formatCode>
                <c:ptCount val="3"/>
                <c:pt idx="0">
                  <c:v>6.3380119062215927</c:v>
                </c:pt>
                <c:pt idx="1">
                  <c:v>0</c:v>
                </c:pt>
                <c:pt idx="2">
                  <c:v>7.052800657158671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Hull Royal Infirmary (232)</c:v>
                </c:pt>
                <c:pt idx="2">
                  <c:v>Castle Hill Hospital (232)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Hull Royal Infirmary (232)</c:v>
                </c:pt>
                <c:pt idx="2">
                  <c:v>Castle Hill Hospital (232)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(464)</c:v>
                </c:pt>
                <c:pt idx="1">
                  <c:v>Hull Royal Infirmary (232)</c:v>
                </c:pt>
                <c:pt idx="2">
                  <c:v>Castle Hill Hospital (232)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3.6619880937784073</c:v>
                </c:pt>
                <c:pt idx="1">
                  <c:v>3.920267761520706</c:v>
                </c:pt>
                <c:pt idx="2">
                  <c:v>2.947199342841329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Hull Royal Infirmary (234)</c:v>
                </c:pt>
                <c:pt idx="2">
                  <c:v>Castle Hill Hospital (235)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Hull Royal Infirmary (234)</c:v>
                </c:pt>
                <c:pt idx="2">
                  <c:v>Castle Hill Hospital (235)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Hull Royal Infirmary (234)</c:v>
                </c:pt>
                <c:pt idx="2">
                  <c:v>Castle Hill Hospital (235)</c:v>
                </c:pt>
              </c:strCache>
            </c:strRef>
          </c:cat>
          <c:val>
            <c:numRef>
              <c:f>Sheet1!$F$2:$F$4</c:f>
              <c:numCache>
                <c:formatCode>0.0;;</c:formatCode>
                <c:ptCount val="3"/>
                <c:pt idx="0">
                  <c:v>0</c:v>
                </c:pt>
                <c:pt idx="1">
                  <c:v>6.809584523397648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Hull Royal Infirmary (234)</c:v>
                </c:pt>
                <c:pt idx="2">
                  <c:v>Castle Hill Hospital (235)</c:v>
                </c:pt>
              </c:strCache>
            </c:strRef>
          </c:cat>
          <c:val>
            <c:numRef>
              <c:f>Sheet1!$G$2:$G$4</c:f>
              <c:numCache>
                <c:formatCode>0.0;;</c:formatCode>
                <c:ptCount val="3"/>
                <c:pt idx="0">
                  <c:v>7.3585759634812504</c:v>
                </c:pt>
                <c:pt idx="1">
                  <c:v>0</c:v>
                </c:pt>
                <c:pt idx="2">
                  <c:v>8.2444517120581757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Hull Royal Infirmary (234)</c:v>
                </c:pt>
                <c:pt idx="2">
                  <c:v>Castle Hill Hospital (235)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Hull Royal Infirmary (234)</c:v>
                </c:pt>
                <c:pt idx="2">
                  <c:v>Castle Hill Hospital (235)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Hull Royal Infirmary (234)</c:v>
                </c:pt>
                <c:pt idx="2">
                  <c:v>Castle Hill Hospital (235)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2.6414240365187496</c:v>
                </c:pt>
                <c:pt idx="1">
                  <c:v>3.190415476602352</c:v>
                </c:pt>
                <c:pt idx="2">
                  <c:v>1.7555482879418243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0.15867749845694235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0.59015923573490703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0.16453198258204793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1.7176904648211035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0.16453198258204793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0.59015923573490703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1.1382907022821787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6.9961989336262809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(253)</c:v>
                </c:pt>
                <c:pt idx="1">
                  <c:v>Hull Royal Infirmary (142)</c:v>
                </c:pt>
                <c:pt idx="2">
                  <c:v>Castle Hill Hospital (111)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(253)</c:v>
                </c:pt>
                <c:pt idx="1">
                  <c:v>Hull Royal Infirmary (142)</c:v>
                </c:pt>
                <c:pt idx="2">
                  <c:v>Castle Hill Hospital (111)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(253)</c:v>
                </c:pt>
                <c:pt idx="1">
                  <c:v>Hull Royal Infirmary (142)</c:v>
                </c:pt>
                <c:pt idx="2">
                  <c:v>Castle Hill Hospital (111)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(253)</c:v>
                </c:pt>
                <c:pt idx="1">
                  <c:v>Hull Royal Infirmary (142)</c:v>
                </c:pt>
                <c:pt idx="2">
                  <c:v>Castle Hill Hospital (111)</c:v>
                </c:pt>
              </c:strCache>
            </c:strRef>
          </c:cat>
          <c:val>
            <c:numRef>
              <c:f>Sheet1!$G$2:$G$4</c:f>
              <c:numCache>
                <c:formatCode>0.0;;</c:formatCode>
                <c:ptCount val="3"/>
                <c:pt idx="0">
                  <c:v>7.7296470262335291</c:v>
                </c:pt>
                <c:pt idx="1">
                  <c:v>7.8490768946702536</c:v>
                </c:pt>
                <c:pt idx="2">
                  <c:v>7.9220108186386362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(253)</c:v>
                </c:pt>
                <c:pt idx="1">
                  <c:v>Hull Royal Infirmary (142)</c:v>
                </c:pt>
                <c:pt idx="2">
                  <c:v>Castle Hill Hospital (111)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(253)</c:v>
                </c:pt>
                <c:pt idx="1">
                  <c:v>Hull Royal Infirmary (142)</c:v>
                </c:pt>
                <c:pt idx="2">
                  <c:v>Castle Hill Hospital (111)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(253)</c:v>
                </c:pt>
                <c:pt idx="1">
                  <c:v>Hull Royal Infirmary (142)</c:v>
                </c:pt>
                <c:pt idx="2">
                  <c:v>Castle Hill Hospital (111)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2.2703529737664709</c:v>
                </c:pt>
                <c:pt idx="1">
                  <c:v>2.1509231053297464</c:v>
                </c:pt>
                <c:pt idx="2">
                  <c:v>2.0779891813613638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(271)</c:v>
                </c:pt>
                <c:pt idx="1">
                  <c:v>Hull Royal Infirmary (152)</c:v>
                </c:pt>
                <c:pt idx="2">
                  <c:v>Castle Hill Hospital (119)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(271)</c:v>
                </c:pt>
                <c:pt idx="1">
                  <c:v>Hull Royal Infirmary (152)</c:v>
                </c:pt>
                <c:pt idx="2">
                  <c:v>Castle Hill Hospital (119)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(271)</c:v>
                </c:pt>
                <c:pt idx="1">
                  <c:v>Hull Royal Infirmary (152)</c:v>
                </c:pt>
                <c:pt idx="2">
                  <c:v>Castle Hill Hospital (119)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(271)</c:v>
                </c:pt>
                <c:pt idx="1">
                  <c:v>Hull Royal Infirmary (152)</c:v>
                </c:pt>
                <c:pt idx="2">
                  <c:v>Castle Hill Hospital (119)</c:v>
                </c:pt>
              </c:strCache>
            </c:strRef>
          </c:cat>
          <c:val>
            <c:numRef>
              <c:f>Sheet1!$G$2:$G$4</c:f>
              <c:numCache>
                <c:formatCode>0.0;;</c:formatCode>
                <c:ptCount val="3"/>
                <c:pt idx="0">
                  <c:v>6.1827696836620563</c:v>
                </c:pt>
                <c:pt idx="1">
                  <c:v>5.8461274842596342</c:v>
                </c:pt>
                <c:pt idx="2">
                  <c:v>6.6923356910611584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(271)</c:v>
                </c:pt>
                <c:pt idx="1">
                  <c:v>Hull Royal Infirmary (152)</c:v>
                </c:pt>
                <c:pt idx="2">
                  <c:v>Castle Hill Hospital (119)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(271)</c:v>
                </c:pt>
                <c:pt idx="1">
                  <c:v>Hull Royal Infirmary (152)</c:v>
                </c:pt>
                <c:pt idx="2">
                  <c:v>Castle Hill Hospital (119)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(271)</c:v>
                </c:pt>
                <c:pt idx="1">
                  <c:v>Hull Royal Infirmary (152)</c:v>
                </c:pt>
                <c:pt idx="2">
                  <c:v>Castle Hill Hospital (119)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3.8172303163379437</c:v>
                </c:pt>
                <c:pt idx="1">
                  <c:v>4.1538725157403658</c:v>
                </c:pt>
                <c:pt idx="2">
                  <c:v>3.3076643089388416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Hull Royal Infirmary (258)</c:v>
                </c:pt>
                <c:pt idx="2">
                  <c:v>Castle Hill Hospital (249)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Hull Royal Infirmary (258)</c:v>
                </c:pt>
                <c:pt idx="2">
                  <c:v>Castle Hill Hospital (249)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Hull Royal Infirmary (258)</c:v>
                </c:pt>
                <c:pt idx="2">
                  <c:v>Castle Hill Hospital (249)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Hull Royal Infirmary (258)</c:v>
                </c:pt>
                <c:pt idx="2">
                  <c:v>Castle Hill Hospital (249)</c:v>
                </c:pt>
              </c:strCache>
            </c:strRef>
          </c:cat>
          <c:val>
            <c:numRef>
              <c:f>Sheet1!$G$2:$G$4</c:f>
              <c:numCache>
                <c:formatCode>0.0;;</c:formatCode>
                <c:ptCount val="3"/>
                <c:pt idx="0">
                  <c:v>9.1088049329038991</c:v>
                </c:pt>
                <c:pt idx="1">
                  <c:v>8.8692167980809042</c:v>
                </c:pt>
                <c:pt idx="2">
                  <c:v>9.4153220850742887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Hull Royal Infirmary (258)</c:v>
                </c:pt>
                <c:pt idx="2">
                  <c:v>Castle Hill Hospital (249)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Hull Royal Infirmary (258)</c:v>
                </c:pt>
                <c:pt idx="2">
                  <c:v>Castle Hill Hospital (249)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(507)</c:v>
                </c:pt>
                <c:pt idx="1">
                  <c:v>Hull Royal Infirmary (258)</c:v>
                </c:pt>
                <c:pt idx="2">
                  <c:v>Castle Hill Hospital (249)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0.89119506709610086</c:v>
                </c:pt>
                <c:pt idx="1">
                  <c:v>1.1307832019190958</c:v>
                </c:pt>
                <c:pt idx="2">
                  <c:v>0.58467791492571131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(256)</c:v>
                </c:pt>
                <c:pt idx="2">
                  <c:v>Castle Hill Hospital (245)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(256)</c:v>
                </c:pt>
                <c:pt idx="2">
                  <c:v>Castle Hill Hospital (245)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(256)</c:v>
                </c:pt>
                <c:pt idx="2">
                  <c:v>Castle Hill Hospital (245)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(256)</c:v>
                </c:pt>
                <c:pt idx="2">
                  <c:v>Castle Hill Hospital (245)</c:v>
                </c:pt>
              </c:strCache>
            </c:strRef>
          </c:cat>
          <c:val>
            <c:numRef>
              <c:f>Sheet1!$G$2:$G$4</c:f>
              <c:numCache>
                <c:formatCode>0.0;;</c:formatCode>
                <c:ptCount val="3"/>
                <c:pt idx="0">
                  <c:v>9.1531693346109915</c:v>
                </c:pt>
                <c:pt idx="1">
                  <c:v>8.9222670255646594</c:v>
                </c:pt>
                <c:pt idx="2">
                  <c:v>9.3960051886634375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(256)</c:v>
                </c:pt>
                <c:pt idx="2">
                  <c:v>Castle Hill Hospital (245)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(256)</c:v>
                </c:pt>
                <c:pt idx="2">
                  <c:v>Castle Hill Hospital (245)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(256)</c:v>
                </c:pt>
                <c:pt idx="2">
                  <c:v>Castle Hill Hospital (245)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0.84683066538900853</c:v>
                </c:pt>
                <c:pt idx="1">
                  <c:v>1.0777329744353406</c:v>
                </c:pt>
                <c:pt idx="2">
                  <c:v>0.60399481133656252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Hull Royal Infirmary (253)</c:v>
                </c:pt>
                <c:pt idx="2">
                  <c:v>Castle Hill Hospital (249)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Hull Royal Infirmary (253)</c:v>
                </c:pt>
                <c:pt idx="2">
                  <c:v>Castle Hill Hospital (249)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Hull Royal Infirmary (253)</c:v>
                </c:pt>
                <c:pt idx="2">
                  <c:v>Castle Hill Hospital (249)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Hull Royal Infirmary (253)</c:v>
                </c:pt>
                <c:pt idx="2">
                  <c:v>Castle Hill Hospital (249)</c:v>
                </c:pt>
              </c:strCache>
            </c:strRef>
          </c:cat>
          <c:val>
            <c:numRef>
              <c:f>Sheet1!$G$2:$G$4</c:f>
              <c:numCache>
                <c:formatCode>0.0;;</c:formatCode>
                <c:ptCount val="3"/>
                <c:pt idx="0">
                  <c:v>8.2356862509346431</c:v>
                </c:pt>
                <c:pt idx="1">
                  <c:v>7.9509934873760804</c:v>
                </c:pt>
                <c:pt idx="2">
                  <c:v>8.6689433895776062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Hull Royal Infirmary (253)</c:v>
                </c:pt>
                <c:pt idx="2">
                  <c:v>Castle Hill Hospital (249)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Hull Royal Infirmary (253)</c:v>
                </c:pt>
                <c:pt idx="2">
                  <c:v>Castle Hill Hospital (249)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(502)</c:v>
                </c:pt>
                <c:pt idx="1">
                  <c:v>Hull Royal Infirmary (253)</c:v>
                </c:pt>
                <c:pt idx="2">
                  <c:v>Castle Hill Hospital (249)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1.7643137490653569</c:v>
                </c:pt>
                <c:pt idx="1">
                  <c:v>2.0490065126239196</c:v>
                </c:pt>
                <c:pt idx="2">
                  <c:v>1.3310566104223938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7.939240695974461</c:v>
                </c:pt>
                <c:pt idx="1">
                  <c:v>7.081464513169629</c:v>
                </c:pt>
                <c:pt idx="2">
                  <c:v>6.5347246122033011</c:v>
                </c:pt>
                <c:pt idx="3">
                  <c:v>6.8262398486737386</c:v>
                </c:pt>
                <c:pt idx="4">
                  <c:v>6.9961989336262809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5.8909278093975157</c:v>
                </c:pt>
                <c:pt idx="1">
                  <c:v>6.7586092330466823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8.3392607839519854</c:v>
                </c:pt>
                <c:pt idx="1">
                  <c:v>8.4407807437112456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8.141215541394871</c:v>
                </c:pt>
                <c:pt idx="1">
                  <c:v>8.320940966423569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9.12565978938947</c:v>
                </c:pt>
                <c:pt idx="1">
                  <c:v>9.1658482611627168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0.2126680807887027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0.4238945350398815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0.11817862711062421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1.2337680355388736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0.11817862711062332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0.4238945350398815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0.42612445572726898</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7.7381993357880789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3.349283301104804</c:v>
                </c:pt>
                <c:pt idx="1">
                  <c:v>4.1250365394548067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7.0812890750731059</c:v>
                </c:pt>
                <c:pt idx="1">
                  <c:v>6.8181370157636936</c:v>
                </c:pt>
                <c:pt idx="2">
                  <c:v>6.7531698508815259</c:v>
                </c:pt>
                <c:pt idx="3">
                  <c:v>5.9701661024433514</c:v>
                </c:pt>
                <c:pt idx="4">
                  <c:v>5.9249666037967188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9.4184070468940302</c:v>
                </c:pt>
                <c:pt idx="1">
                  <c:v>9.3144760981832952</c:v>
                </c:pt>
                <c:pt idx="2">
                  <c:v>9.2320631814690817</c:v>
                </c:pt>
                <c:pt idx="3">
                  <c:v>9.1316111547976231</c:v>
                </c:pt>
                <c:pt idx="4">
                  <c:v>9.0463719636491984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8.5356208626730208</c:v>
                </c:pt>
                <c:pt idx="1">
                  <c:v>7.8719351249683474</c:v>
                </c:pt>
                <c:pt idx="2">
                  <c:v>8.3268661548668632</c:v>
                </c:pt>
                <c:pt idx="3">
                  <c:v>7.7543018157390859</c:v>
                </c:pt>
                <c:pt idx="4">
                  <c:v>8.1925807616652317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8.4871501850536912</c:v>
                </c:pt>
                <c:pt idx="1">
                  <c:v>8.2440256184095571</c:v>
                </c:pt>
                <c:pt idx="2">
                  <c:v>8.0392916799869862</c:v>
                </c:pt>
                <c:pt idx="3">
                  <c:v>8.0210436378132304</c:v>
                </c:pt>
                <c:pt idx="4">
                  <c:v>8.3315844390423663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9.4742923849176943</c:v>
                </c:pt>
                <c:pt idx="1">
                  <c:v>9.4503845031556217</c:v>
                </c:pt>
                <c:pt idx="2">
                  <c:v>9.4471617519914552</c:v>
                </c:pt>
                <c:pt idx="3">
                  <c:v>9.4176740637909635</c:v>
                </c:pt>
                <c:pt idx="4">
                  <c:v>9.4554088312600815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8.8559344789562928</c:v>
                </c:pt>
                <c:pt idx="1">
                  <c:v>8.6439712433224578</c:v>
                </c:pt>
                <c:pt idx="2">
                  <c:v>8.6177337431660934</c:v>
                </c:pt>
                <c:pt idx="3">
                  <c:v>8.6096938815727189</c:v>
                </c:pt>
                <c:pt idx="4">
                  <c:v>8.4713695016051052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9.2333213379919084</c:v>
                </c:pt>
                <c:pt idx="1">
                  <c:v>8.9286411949046034</c:v>
                </c:pt>
                <c:pt idx="2">
                  <c:v>9.3044274933316906</c:v>
                </c:pt>
                <c:pt idx="3">
                  <c:v>9.0779505502676674</c:v>
                </c:pt>
                <c:pt idx="4">
                  <c:v>8.9895211636125918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8.5142005972463153</c:v>
                </c:pt>
                <c:pt idx="1">
                  <c:v>8.453295236108497</c:v>
                </c:pt>
                <c:pt idx="2">
                  <c:v>8.4396020915378269</c:v>
                </c:pt>
                <c:pt idx="3">
                  <c:v>8.4441923705673219</c:v>
                </c:pt>
                <c:pt idx="4">
                  <c:v>8.5561912044630404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8.9370589618049561</c:v>
                </c:pt>
                <c:pt idx="1">
                  <c:v>8.749350731192397</c:v>
                </c:pt>
                <c:pt idx="2">
                  <c:v>8.8421411489233392</c:v>
                </c:pt>
                <c:pt idx="3">
                  <c:v>8.6121318913593932</c:v>
                </c:pt>
                <c:pt idx="4">
                  <c:v>8.7474288514726801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0.27815442979365201</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0.59274700271636149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0.16525343266896986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1.7252223009766254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0.16525343266896986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0.59274700271636149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0.46509109249209146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7.0372617534255433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9.1716930711901234</c:v>
                </c:pt>
                <c:pt idx="1">
                  <c:v>9.0082664886604213</c:v>
                </c:pt>
                <c:pt idx="2">
                  <c:v>9.0293793960214099</c:v>
                </c:pt>
                <c:pt idx="3">
                  <c:v>8.848832850286918</c:v>
                </c:pt>
                <c:pt idx="4">
                  <c:v>9.0626922355420785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8.7688495470117385</c:v>
                </c:pt>
                <c:pt idx="1">
                  <c:v>8.7030200101031578</c:v>
                </c:pt>
                <c:pt idx="2">
                  <c:v>8.7490247348971018</c:v>
                </c:pt>
                <c:pt idx="3">
                  <c:v>8.7312649745881306</c:v>
                </c:pt>
                <c:pt idx="4">
                  <c:v>8.9456993070061301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7.8717594323885169</c:v>
                </c:pt>
                <c:pt idx="1">
                  <c:v>7.1530495285493103</c:v>
                </c:pt>
                <c:pt idx="2">
                  <c:v>6.8568968171098179</c:v>
                </c:pt>
                <c:pt idx="3">
                  <c:v>7.061665962339867</c:v>
                </c:pt>
                <c:pt idx="4">
                  <c:v>7.4663390893421706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8.0763484909186793</c:v>
                </c:pt>
                <c:pt idx="1">
                  <c:v>7.8190148900641816</c:v>
                </c:pt>
                <c:pt idx="2">
                  <c:v>8.2588183351062501</c:v>
                </c:pt>
                <c:pt idx="3">
                  <c:v>7.6917440408645623</c:v>
                </c:pt>
                <c:pt idx="4">
                  <c:v>7.7450088976311449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7.3156222213372919</c:v>
                </c:pt>
                <c:pt idx="1">
                  <c:v>7.0974098293482921</c:v>
                </c:pt>
                <c:pt idx="2">
                  <c:v>7.107960125334845</c:v>
                </c:pt>
                <c:pt idx="3">
                  <c:v>7.0287020418229407</c:v>
                </c:pt>
                <c:pt idx="4">
                  <c:v>7.218455243957238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8.8481516073194513</c:v>
                </c:pt>
                <c:pt idx="1">
                  <c:v>8.7094484689574667</c:v>
                </c:pt>
                <c:pt idx="2">
                  <c:v>8.6913151097256129</c:v>
                </c:pt>
                <c:pt idx="3">
                  <c:v>8.7199069933745577</c:v>
                </c:pt>
                <c:pt idx="4">
                  <c:v>8.7835599482617823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7.9951645126188717</c:v>
                </c:pt>
                <c:pt idx="1">
                  <c:v>7.7662659534223897</c:v>
                </c:pt>
                <c:pt idx="2">
                  <c:v>7.709457289029781</c:v>
                </c:pt>
                <c:pt idx="3">
                  <c:v>7.626064384788787</c:v>
                </c:pt>
                <c:pt idx="4">
                  <c:v>7.7680389254661941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9.5612535072259774</c:v>
                </c:pt>
                <c:pt idx="1">
                  <c:v>9.496545652611406</c:v>
                </c:pt>
                <c:pt idx="2">
                  <c:v>9.6173744279922619</c:v>
                </c:pt>
                <c:pt idx="3">
                  <c:v>9.4234650923092769</c:v>
                </c:pt>
                <c:pt idx="4">
                  <c:v>9.5214184005621316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9.0281408848387592</c:v>
                </c:pt>
                <c:pt idx="1">
                  <c:v>8.8844909834302843</c:v>
                </c:pt>
                <c:pt idx="2">
                  <c:v>8.8550067032950786</c:v>
                </c:pt>
                <c:pt idx="3">
                  <c:v>8.6838496407120616</c:v>
                </c:pt>
                <c:pt idx="4">
                  <c:v>8.9214912394743653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8.4775618685466743</c:v>
                </c:pt>
                <c:pt idx="1">
                  <c:v>8.1309133305225885</c:v>
                </c:pt>
                <c:pt idx="2">
                  <c:v>8.1325969240255489</c:v>
                </c:pt>
                <c:pt idx="3">
                  <c:v>7.9327932221070911</c:v>
                </c:pt>
                <c:pt idx="4">
                  <c:v>8.3797603719993923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7.2370915307963486</c:v>
                </c:pt>
                <c:pt idx="1">
                  <c:v>6.9042042977020399</c:v>
                </c:pt>
                <c:pt idx="2">
                  <c:v>6.9070019096895194</c:v>
                </c:pt>
                <c:pt idx="3">
                  <c:v>6.5872833555391628</c:v>
                </c:pt>
                <c:pt idx="4">
                  <c:v>6.8027552821830106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5.435889232430311</c:v>
                </c:pt>
                <c:pt idx="1">
                  <c:v>5.1420685311078804</c:v>
                </c:pt>
                <c:pt idx="2">
                  <c:v>5.7122285243437902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8.7832590920476132</c:v>
                </c:pt>
                <c:pt idx="1">
                  <c:v>8.5373200783514118</c:v>
                </c:pt>
                <c:pt idx="2">
                  <c:v>8.3407116060120448</c:v>
                </c:pt>
                <c:pt idx="3">
                  <c:v>7.8405868669103311</c:v>
                </c:pt>
                <c:pt idx="4">
                  <c:v>7.8088595571075388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7.1159090091179733</c:v>
                </c:pt>
                <c:pt idx="1">
                  <c:v>7.0554880897549044</c:v>
                </c:pt>
                <c:pt idx="2">
                  <c:v>6.7100867701157769</c:v>
                </c:pt>
                <c:pt idx="3">
                  <c:v>6.7529563018981387</c:v>
                </c:pt>
                <c:pt idx="4">
                  <c:v>6.9138151034557316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7.3746487204238571</c:v>
                </c:pt>
                <c:pt idx="1">
                  <c:v>7.6269858285712386</c:v>
                </c:pt>
                <c:pt idx="2">
                  <c:v>8.0046453449998083</c:v>
                </c:pt>
                <c:pt idx="3">
                  <c:v>7.348240771051346</c:v>
                </c:pt>
                <c:pt idx="4">
                  <c:v>7.4646691342828371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9.0740937000749948</c:v>
                </c:pt>
                <c:pt idx="1">
                  <c:v>8.6462130412287248</c:v>
                </c:pt>
                <c:pt idx="2">
                  <c:v>8.9076734313755228</c:v>
                </c:pt>
                <c:pt idx="3">
                  <c:v>8.9861396570068255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4.7090900147314452</c:v>
                </c:pt>
                <c:pt idx="1">
                  <c:v>4.1886288985831506</c:v>
                </c:pt>
                <c:pt idx="2">
                  <c:v>4.0402671091703484</c:v>
                </c:pt>
                <c:pt idx="3">
                  <c:v>3.9548796734090081</c:v>
                </c:pt>
                <c:pt idx="4">
                  <c:v>3.8053031569283462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6.5284317207997269</c:v>
                </c:pt>
                <c:pt idx="1">
                  <c:v>6.2864872488582577</c:v>
                </c:pt>
                <c:pt idx="2">
                  <c:v>6.3590669944630838</c:v>
                </c:pt>
                <c:pt idx="3">
                  <c:v>5.9174348142442117</c:v>
                </c:pt>
                <c:pt idx="4">
                  <c:v>6.3380119062215927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7.8075120490594889</c:v>
                </c:pt>
                <c:pt idx="1">
                  <c:v>7.6807539629581232</c:v>
                </c:pt>
                <c:pt idx="2">
                  <c:v>7.91427421845097</c:v>
                </c:pt>
                <c:pt idx="3">
                  <c:v>7.5517152342679541</c:v>
                </c:pt>
                <c:pt idx="4">
                  <c:v>7.3585759634812504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7.9636650549261114</c:v>
                </c:pt>
                <c:pt idx="1">
                  <c:v>7.715066184361203</c:v>
                </c:pt>
                <c:pt idx="2">
                  <c:v>8.1139681979841676</c:v>
                </c:pt>
                <c:pt idx="3">
                  <c:v>7.1183785842113414</c:v>
                </c:pt>
                <c:pt idx="4">
                  <c:v>7.7296470262335291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8.9269181912582916</c:v>
                </c:pt>
                <c:pt idx="1">
                  <c:v>9.1088049329038991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9.2272125171738146</c:v>
                </c:pt>
                <c:pt idx="1">
                  <c:v>9.0784140245073637</c:v>
                </c:pt>
                <c:pt idx="2">
                  <c:v>9.1836907201122138</c:v>
                </c:pt>
                <c:pt idx="3">
                  <c:v>8.9800631867153378</c:v>
                </c:pt>
                <c:pt idx="4">
                  <c:v>9.1531693346109915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8.4379359538771688</c:v>
                </c:pt>
                <c:pt idx="1">
                  <c:v>8.1510069583078426</c:v>
                </c:pt>
                <c:pt idx="2">
                  <c:v>8.2207638998172161</c:v>
                </c:pt>
                <c:pt idx="3">
                  <c:v>7.9750158082461393</c:v>
                </c:pt>
                <c:pt idx="4">
                  <c:v>8.2356862509346431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7.3975077587492768</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0.80290456431535273</c:v>
                </c:pt>
                <c:pt idx="1">
                  <c:v>0.1970954356846473</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0.33068838273784928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0.1105368436023908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1.1539889040877931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0.11053684360239124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0.39648424651058622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1.2781511733133399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4.1250365394548067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0.35373447366784205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0.19606102765111189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5.466034865376912E-2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0.57064625498908228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5.466034865376912E-2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7.6704523323465779E-2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9.1658482611627168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0.21525956293011461</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0.30161592862137354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8.4088265860319922E-2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0.8778695193780095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8.4088265860319922E-2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0.30161592862137354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0.10338132730731786</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8.320940966423569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0.14330168660241771</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0.26109722187301632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7.2791953358041006E-2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0.75993762572244705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7.2791953358040118E-2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0.2610972218730172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0.40022073587994633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8.4407807437112456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9.4201609248165674E-2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0.15338054808494128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1.6012710769054141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0.15338054808494128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0.55016019143433592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1.3725783750313791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6.7586092330466823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2.5857055422534359E-2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0.25679085504589594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7.1591370483302441E-2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0.74740371150223339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7.1591370483302441E-2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0.25679085504589594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0.25557039204516308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9.0463719636491984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0.30691961309362181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0.18095650165417876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1.8891601046852147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0.18095650165417787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0.64907229002870359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0.66566064799274827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5.9249666037967188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8.2563351134059655</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4.0697674418604647E-2</c:v>
                </c:pt>
                <c:pt idx="1">
                  <c:v>8.7209302325581384E-2</c:v>
                </c:pt>
                <c:pt idx="2">
                  <c:v>0.20930232558139539</c:v>
                </c:pt>
                <c:pt idx="3">
                  <c:v>0.66279069767441856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2.0656478759775609E-2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0.18788012397426535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5.2379573873402308E-2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0.54683529111957085</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5.2379573873402308E-2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0.14533719941545975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9.4554088312600815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1.5125011117450349E-2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0.61878940933361282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0.17251386092713084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1.8010201379311583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0.17251386092712995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0.61878940933361282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0.46331094067061951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6.866083562152153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0.27467755312297726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0.38464667274239961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0.10723661653974759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1.119535003585991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0.10723661653974759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0.3846466727424005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0.33513066166717564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8.436017972909994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0.53067898399438196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0.31572273880757784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8.8021139070301402E-2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0.91892815555390595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8.8021139070299625E-2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0.31572273880757962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0.58569588157758545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8.3315844390423663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0.3110706365283864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0.10641023702773644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1.1109077191770176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0.10641023702773644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0.38168253474574598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0.47739245036495603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8.1925807616652317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8.672360623226913</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0.19232683866396805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7.5409945778243781E-2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0.78726909372388931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7.5409945778243781E-2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0.2704876904106186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0.13957238619914492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8.5561912044630404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1.9425547640601337E-3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0.21880421279299789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6.1000978631311042E-2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0.63684152889550205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6.1000978631311042E-2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0.21880421279299789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0.1538632717013062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8.9895211636125918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0.94961240310077533</c:v>
                </c:pt>
                <c:pt idx="1">
                  <c:v>5.8139534883720929E-3</c:v>
                </c:pt>
                <c:pt idx="2">
                  <c:v>3.875968992248062E-3</c:v>
                </c:pt>
                <c:pt idx="3">
                  <c:v>3.875968992248062E-3</c:v>
                </c:pt>
                <c:pt idx="4">
                  <c:v>1.937984496124031E-3</c:v>
                </c:pt>
                <c:pt idx="5">
                  <c:v>3.4883720930232558E-2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0.24671433416207211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7.346144794832199E-2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0.76692705389275773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7.346144794832199E-2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0.26349862985174788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0.37821993719793312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8.4713695016051052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8.5555398708407644</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0.26875755096177478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0.36457915504411265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0.10164194264078397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1.0611274048977268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0.10164194264078397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0.36457915504411353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0.80028024843512213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7.4663390893421706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0.12760928288080375</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0.27122178214343418</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7.5614605064895812E-2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0.78940570752811112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7.5614605064895812E-2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0.27122178214343506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0.14149539960362389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8.9456993070061301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0.13371074383731951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0.19012151080438322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5.3004455763851155E-2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0.55335896905756954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5.3004455763851155E-2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0.19012151080438322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0.39394810451298135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9.0626922355420785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8.4323019793147047E-2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0.23915007916083209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6.6673254058267517E-2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0.69605927648363419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6.6673254058267517E-2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0.2391500791608312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0.42662001135224159</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8.7474288514726801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0.28543307086614172</c:v>
                </c:pt>
                <c:pt idx="1">
                  <c:v>3.937007874015748E-3</c:v>
                </c:pt>
                <c:pt idx="2">
                  <c:v>0.67716535433070879</c:v>
                </c:pt>
                <c:pt idx="3">
                  <c:v>1.968503937007874E-3</c:v>
                </c:pt>
                <c:pt idx="4">
                  <c:v>0</c:v>
                </c:pt>
                <c:pt idx="5">
                  <c:v>5.905511811023622E-3</c:v>
                </c:pt>
                <c:pt idx="6">
                  <c:v>0</c:v>
                </c:pt>
                <c:pt idx="7">
                  <c:v>9.8425196850393699E-3</c:v>
                </c:pt>
                <c:pt idx="8">
                  <c:v>1.5748031496062988E-2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8.3339618610503212</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0.23300211445811136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0.32374629754634565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9.0258047258324758E-2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0.94228115844701765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9.0258047258325647E-2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0.32374629754634654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0.64755462625960192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7.7680389254661941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0.19991055131150226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6.1324077532285415E-2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0.64021463540455414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6.1324077532285415E-2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0.21996313519502664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0.29921191554128335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8.7835599482617823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0.15034751026461191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0.26887232761231417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7.4959594707377342E-2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0.78256749268494286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7.495959470737823E-2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0.26887232761231417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0.57167749856629069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7.218455243957238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0.17589334304155635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0.26906898148763503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7.5014420337528698E-2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0.78313986445522854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7.5014420337529586E-2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0.26906898148763503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0.60955579379139202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7.7450088976311449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0.3155609023931234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0.23764400754128001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6.6253372550917788E-2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0.69167577334821306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6.6253372550917788E-2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0.2376440075412809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0.66342234083902873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8.3797603719993923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0.33835114393254706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0.17864116424351373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4.9803820975789392E-2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0.51994479771805047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4.9803820975789392E-2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0.17864116424351373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0.36877801281121236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8.9214912394743653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3.4193424532842798E-2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0.13889732492585516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3.872353571987297E-2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0.40426819774699752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3.872353571987297E-2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0.13889732492585516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6.2410298482022952E-2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9.5214184005621316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44</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8.1661065801979671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8.667410868225824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0.26606090041359387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0.24652401155476422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2.573675569647385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0.24652401155476511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0.36478195917973366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6.6161178459442276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6.8275249995369558</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1.7432443419907351E-2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0.30367023550031025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8.4660991259087659E-2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0.88384869097119889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8.4660991259089435E-2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0.30367023550030847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0.80565667438220334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6.9138151034557316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1.0422649970474511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0.50725621185318293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0.14141923935043277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1.4763967172969368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0.14141923935043366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0.50725621185318204</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4.4059135666271843E-2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7.8088595571075388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8.1702334450868719E-2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0.34357408737559503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9.5785886819733435E-2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0.99999101617002051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9.5785886819734323E-2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0.34357408737559503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1.0759067385028018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5.7122285243437902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0.29685313279854597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8.6797487609524104E-2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0.90615340858097326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8.6797487609524104E-2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0.31133362734386782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0.53788811766239775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6.8027552821830106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0.28987383082427076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0.3014244578955223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8.4034885253489122E-2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0.87731223344538023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8.4034885253489122E-2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0.3014244578955223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1.3494517996100708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6.3380119062215927</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0.33962550437507177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0.10881137378379435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1.1359752449302802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0.10881137378379346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0.39029516440358858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0.45441723587182015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3.8053031569283462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8.3256501800629934E-2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0.13500336980288807</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3.7637930144844844E-2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0.39293463016022656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3.7637930144844844E-2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0.13500336980288807</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0.2235505786792249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8.9861396570068255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1.4616849568200863E-3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0.38591345974744229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0.10758978728558866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1.1232220558724997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0.10758978728558866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0.38591345974744229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0.58234712858583393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7.4646691342828371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3.8053031569283462</c:v>
                </c:pt>
                <c:pt idx="1">
                  <c:v>6.6161178459442276</c:v>
                </c:pt>
                <c:pt idx="2">
                  <c:v>5.9249666037967188</c:v>
                </c:pt>
                <c:pt idx="3" formatCode="General">
                  <c:v>7.4646691342828371</c:v>
                </c:pt>
                <c:pt idx="4">
                  <c:v>7.8088595571075388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4.513074126480582</c:v>
                </c:pt>
                <c:pt idx="1">
                  <c:v>7.2955149638519314</c:v>
                </c:pt>
                <c:pt idx="2">
                  <c:v>6.5850200196343787</c:v>
                </c:pt>
                <c:pt idx="3" formatCode="General">
                  <c:v>7.9251794440750336</c:v>
                </c:pt>
                <c:pt idx="4">
                  <c:v>8.2169881909637006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0.38885385099621761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0.39062033416664832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0.10890202868259546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1.1369216691623159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0.10890202868259369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0.3906203341666501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0.37579742704758168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6.1827696836620563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0.10004849189104181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0.37036950703584459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0.1032562494843603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1.0779805384283243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0.1032562494843603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0.37036950703584459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0.29717594695934046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7.7296470262335291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0.63871695095133951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0.50235946448170932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0.14005406279392485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1.4621444684811671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0.14005406279392574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0.50235946448170843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0.65706887240872014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7.3585759634812504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9.1088049329038991</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0.33690407597117655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0.20811474283385323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5.8020834326802273E-2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0.60572924680107931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5.8020834326802273E-2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0.20811474283385323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0.21073425384109612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9.1088049329038991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9.1531693346109915</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8.667410868225824</c:v>
                </c:pt>
                <c:pt idx="1">
                  <c:v>6.866083562152153</c:v>
                </c:pt>
                <c:pt idx="2">
                  <c:v>8.436017972909994</c:v>
                </c:pt>
                <c:pt idx="3">
                  <c:v>6.9961989336262809</c:v>
                </c:pt>
                <c:pt idx="4">
                  <c:v>8.3315844390423663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6.3030187844839478</c:v>
                </c:pt>
                <c:pt idx="2">
                  <c:v>7.9619392085868821</c:v>
                </c:pt>
                <c:pt idx="3">
                  <c:v>6.6213835006130024</c:v>
                </c:pt>
                <c:pt idx="4">
                  <c:v>7.962676384641771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0.18545170081898021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0.1782317437257408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4.9689677596477466E-2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0.51875315709481029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4.9689677596477466E-2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0.1782317437257408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0.23640273350090979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9.1531693346109915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8.2356862509346431</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7.2565791380166722E-2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0.26744586225254174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7.4561906830076907E-2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0.77841568788631221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7.4561906830076907E-2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0.26744586225254174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0.52589105207921705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8.2356862509346431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Hull Royal Infirmary (39)</c:v>
                </c:pt>
                <c:pt idx="2">
                  <c:v>Castle Hill Hospital (162)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Hull Royal Infirmary (39)</c:v>
                </c:pt>
                <c:pt idx="2">
                  <c:v>Castle Hill Hospital (162)</c:v>
                </c:pt>
              </c:strCache>
            </c:strRef>
          </c:cat>
          <c:val>
            <c:numRef>
              <c:f>Sheet1!$E$2:$E$4</c:f>
              <c:numCache>
                <c:formatCode>0.0;;</c:formatCode>
                <c:ptCount val="3"/>
                <c:pt idx="0">
                  <c:v>0</c:v>
                </c:pt>
                <c:pt idx="1">
                  <c:v>4.8352365615826303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Hull Royal Infirmary (39)</c:v>
                </c:pt>
                <c:pt idx="2">
                  <c:v>Castle Hill Hospital (162)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Hull Royal Infirmary (39)</c:v>
                </c:pt>
                <c:pt idx="2">
                  <c:v>Castle Hill Hospital (162)</c:v>
                </c:pt>
              </c:strCache>
            </c:strRef>
          </c:cat>
          <c:val>
            <c:numRef>
              <c:f>Sheet1!$G$2:$G$4</c:f>
              <c:numCache>
                <c:formatCode>0.0;;</c:formatCode>
                <c:ptCount val="3"/>
                <c:pt idx="0">
                  <c:v>7.0372617534255433</c:v>
                </c:pt>
                <c:pt idx="1">
                  <c:v>0</c:v>
                </c:pt>
                <c:pt idx="2">
                  <c:v>7.5926120377382267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Hull Royal Infirmary (39)</c:v>
                </c:pt>
                <c:pt idx="2">
                  <c:v>Castle Hill Hospital (162)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Hull Royal Infirmary (39)</c:v>
                </c:pt>
                <c:pt idx="2">
                  <c:v>Castle Hill Hospital (162)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Hull Royal Infirmary (39)</c:v>
                </c:pt>
                <c:pt idx="2">
                  <c:v>Castle Hill Hospital (162)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2.9627382465744567</c:v>
                </c:pt>
                <c:pt idx="1">
                  <c:v>5.1647634384173697</c:v>
                </c:pt>
                <c:pt idx="2">
                  <c:v>2.4073879622617733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Hull Royal Infirmary (39)</c:v>
                </c:pt>
                <c:pt idx="2">
                  <c:v>Castle Hill Hospital (164)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Hull Royal Infirmary (39)</c:v>
                </c:pt>
                <c:pt idx="2">
                  <c:v>Castle Hill Hospital (164)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Hull Royal Infirmary (39)</c:v>
                </c:pt>
                <c:pt idx="2">
                  <c:v>Castle Hill Hospital (164)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Hull Royal Infirmary (39)</c:v>
                </c:pt>
                <c:pt idx="2">
                  <c:v>Castle Hill Hospital (164)</c:v>
                </c:pt>
              </c:strCache>
            </c:strRef>
          </c:cat>
          <c:val>
            <c:numRef>
              <c:f>Sheet1!$G$2:$G$4</c:f>
              <c:numCache>
                <c:formatCode>0.0;;</c:formatCode>
                <c:ptCount val="3"/>
                <c:pt idx="0">
                  <c:v>7.7381993357880789</c:v>
                </c:pt>
                <c:pt idx="1">
                  <c:v>6.6940997469695764</c:v>
                </c:pt>
                <c:pt idx="2">
                  <c:v>8.0665419289961591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Hull Royal Infirmary (39)</c:v>
                </c:pt>
                <c:pt idx="2">
                  <c:v>Castle Hill Hospital (164)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Hull Royal Infirmary (39)</c:v>
                </c:pt>
                <c:pt idx="2">
                  <c:v>Castle Hill Hospital (164)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(203)</c:v>
                </c:pt>
                <c:pt idx="1">
                  <c:v>Hull Royal Infirmary (39)</c:v>
                </c:pt>
                <c:pt idx="2">
                  <c:v>Castle Hill Hospital (164)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2.2618006642119211</c:v>
                </c:pt>
                <c:pt idx="1">
                  <c:v>3.3059002530304236</c:v>
                </c:pt>
                <c:pt idx="2">
                  <c:v>1.9334580710038409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(252)</c:v>
                </c:pt>
                <c:pt idx="2">
                  <c:v>Castle Hill Hospital (249)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(252)</c:v>
                </c:pt>
                <c:pt idx="2">
                  <c:v>Castle Hill Hospital (249)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(252)</c:v>
                </c:pt>
                <c:pt idx="2">
                  <c:v>Castle Hill Hospital (249)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(252)</c:v>
                </c:pt>
                <c:pt idx="2">
                  <c:v>Castle Hill Hospital (249)</c:v>
                </c:pt>
              </c:strCache>
            </c:strRef>
          </c:cat>
          <c:val>
            <c:numRef>
              <c:f>Sheet1!$G$2:$G$4</c:f>
              <c:numCache>
                <c:formatCode>0.0;;</c:formatCode>
                <c:ptCount val="3"/>
                <c:pt idx="0">
                  <c:v>6.9961989336262809</c:v>
                </c:pt>
                <c:pt idx="1">
                  <c:v>6.1915043120963924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(252)</c:v>
                </c:pt>
                <c:pt idx="2">
                  <c:v>Castle Hill Hospital (249)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(252)</c:v>
                </c:pt>
                <c:pt idx="2">
                  <c:v>Castle Hill Hospital (249)</c:v>
                </c:pt>
              </c:strCache>
            </c:strRef>
          </c:cat>
          <c:val>
            <c:numRef>
              <c:f>Sheet1!$I$2:$I$4</c:f>
              <c:numCache>
                <c:formatCode>0.0;;</c:formatCode>
                <c:ptCount val="3"/>
                <c:pt idx="0">
                  <c:v>0</c:v>
                </c:pt>
                <c:pt idx="1">
                  <c:v>0</c:v>
                </c:pt>
                <c:pt idx="2">
                  <c:v>8.6665707740810358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Hull Royal Infirmary (252)</c:v>
                </c:pt>
                <c:pt idx="2">
                  <c:v>Castle Hill Hospital (249)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3.0038010663737191</c:v>
                </c:pt>
                <c:pt idx="1">
                  <c:v>3.8084956879036076</c:v>
                </c:pt>
                <c:pt idx="2">
                  <c:v>1.3334292259189642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Hull Royal Infirmary (164)</c:v>
                </c:pt>
                <c:pt idx="2">
                  <c:v>Castle Hill Hospital (68)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Hull Royal Infirmary (164)</c:v>
                </c:pt>
                <c:pt idx="2">
                  <c:v>Castle Hill Hospital (68)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Hull Royal Infirmary (164)</c:v>
                </c:pt>
                <c:pt idx="2">
                  <c:v>Castle Hill Hospital (68)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Hull Royal Infirmary (164)</c:v>
                </c:pt>
                <c:pt idx="2">
                  <c:v>Castle Hill Hospital (68)</c:v>
                </c:pt>
              </c:strCache>
            </c:strRef>
          </c:cat>
          <c:val>
            <c:numRef>
              <c:f>Sheet1!$G$2:$G$4</c:f>
              <c:numCache>
                <c:formatCode>0.0;;</c:formatCode>
                <c:ptCount val="3"/>
                <c:pt idx="0">
                  <c:v>5.8424632642551</c:v>
                </c:pt>
                <c:pt idx="1">
                  <c:v>5.521101097029999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Hull Royal Infirmary (164)</c:v>
                </c:pt>
                <c:pt idx="2">
                  <c:v>Castle Hill Hospital (68)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Hull Royal Infirmary (164)</c:v>
                </c:pt>
                <c:pt idx="2">
                  <c:v>Castle Hill Hospital (68)</c:v>
                </c:pt>
              </c:strCache>
            </c:strRef>
          </c:cat>
          <c:val>
            <c:numRef>
              <c:f>Sheet1!$I$2:$I$4</c:f>
              <c:numCache>
                <c:formatCode>0.0;;</c:formatCode>
                <c:ptCount val="3"/>
                <c:pt idx="0">
                  <c:v>0</c:v>
                </c:pt>
                <c:pt idx="1">
                  <c:v>0</c:v>
                </c:pt>
                <c:pt idx="2">
                  <c:v>7.6205595788030784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(232)</c:v>
                </c:pt>
                <c:pt idx="1">
                  <c:v>Hull Royal Infirmary (164)</c:v>
                </c:pt>
                <c:pt idx="2">
                  <c:v>Castle Hill Hospital (68)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4.1575367357449</c:v>
                </c:pt>
                <c:pt idx="1">
                  <c:v>4.478898902970001</c:v>
                </c:pt>
                <c:pt idx="2">
                  <c:v>2.3794404211969216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Sheet1!$G$2:$G$4</c:f>
              <c:numCache>
                <c:formatCode>0.0;;</c:formatCode>
                <c:ptCount val="3"/>
                <c:pt idx="0">
                  <c:v>8.4407807437112456</c:v>
                </c:pt>
                <c:pt idx="1">
                  <c:v>8.1669820136418974</c:v>
                </c:pt>
                <c:pt idx="2">
                  <c:v>8.8250577231544973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(508)</c:v>
                </c:pt>
                <c:pt idx="1">
                  <c:v>Hull Royal Infirmary (258)</c:v>
                </c:pt>
                <c:pt idx="2">
                  <c:v>Castle Hill Hospital (250)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1.5592192562887544</c:v>
                </c:pt>
                <c:pt idx="1">
                  <c:v>1.8330179863581026</c:v>
                </c:pt>
                <c:pt idx="2">
                  <c:v>1.1749422768455027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7494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RWA | Hull University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7494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RWA | Hull University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RWA | Hull University Teaching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Hull University Teaching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13872096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78408157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77847571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90820022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804712785"/>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Hull University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Hull University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noProof="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discussing with patient whether they would need any additional equipment in their home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6952152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7717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31768188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1455705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08844333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60948226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70086710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1259057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2749961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2708121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84318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1241613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9350874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98816323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0419790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17552271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733518244"/>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91816318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4788797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7920431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58085602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747990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9142198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15354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63936663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02525711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00499688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853901319"/>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77749231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85064784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68186414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305639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0128431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30984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412736829"/>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7180068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61432028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82331973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32352842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8430481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785160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62487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27017805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2947260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04409501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50725906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4963301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9507103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7164072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5770940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1877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48735218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6047780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6291441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32385978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9004816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603152807"/>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3082388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63793363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55102104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88433284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6464421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30822729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11702385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104277581"/>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53646441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95615747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68858342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88723930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2055084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2917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98316813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3276060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51617622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28759500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914570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2286472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14729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5357958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239524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04469732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07026996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68791220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21875849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2504621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65601490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86265634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57728371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54460750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7957879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674015408"/>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8247610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47624843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2715299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1461808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33420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7461538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7280685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87641615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9712941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70697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074969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7820920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1164044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76182559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8624789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3728107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549843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212044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2732157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05657186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6078239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6050979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0161238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4833087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9606672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8054008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2098358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3067576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9945543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4549114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0697180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6327719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2390529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1740366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7911478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9905640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1714242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5864080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7624785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9537007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0165941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6731551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73443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9119540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2992478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8678554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4766243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5401712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1668387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894446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976603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25163400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26710627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25434122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83036924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4154427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7637969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40335767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8937159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4931251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42688349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5484796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2478662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61268977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5665429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6536989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569961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77247490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4610689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4261384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8771913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89408811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89238924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2153240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3439147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30267349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21927819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8792833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64861488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77589315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84526057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7907732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94970247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9168857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3467858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6765245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1025067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3649065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8837299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3986344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59223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1748334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111083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801089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2335556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899205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9046595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73171122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20957617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71340095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99721618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51287133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894637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5713589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649696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298274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080859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0791619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062021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4868933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694562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6842452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60151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27288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5069962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194778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33762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4595328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730510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240928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550643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03010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634562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216905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279443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406164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49505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4987727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52909285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111964006"/>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18779440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41329222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408965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96035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509704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896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541796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399487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958580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72932089"/>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98324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088537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245854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451919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977314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453453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281829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507406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569228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726432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5758686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763479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50951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521188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10900</TotalTime>
  <Words>15900</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Hull University Teaching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2025-08-04T14:55:16Z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